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 /><Relationship Id="rId2" Type="http://schemas.openxmlformats.org/package/2006/relationships/metadata/core-properties" Target="docProps/core.xml" /><Relationship Id="rId1" Type="http://schemas.openxmlformats.org/officeDocument/2006/relationships/officeDocument" Target="ppt/presentation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5143500" type="screen16x9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CE1DC"/>
          </a:solidFill>
        </a:fill>
      </a:tcStyle>
    </a:wholeTbl>
    <a:band2H>
      <a:tcTxStyle/>
      <a:tcStyle>
        <a:tcBdr/>
        <a:fill>
          <a:solidFill>
            <a:srgbClr val="E7F1EE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AF8D8"/>
          </a:solidFill>
        </a:fill>
      </a:tcStyle>
    </a:wholeTbl>
    <a:band2H>
      <a:tcTxStyle/>
      <a:tcStyle>
        <a:tcBdr/>
        <a:fill>
          <a:solidFill>
            <a:srgbClr val="FCFBED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CCD5"/>
          </a:solidFill>
        </a:fill>
      </a:tcStyle>
    </a:wholeTbl>
    <a:band2H>
      <a:tcTxStyle/>
      <a:tcStyle>
        <a:tcBdr/>
        <a:fill>
          <a:solidFill>
            <a:srgbClr val="E9E7EB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slide" Target="slides/slide25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34" Type="http://schemas.openxmlformats.org/officeDocument/2006/relationships/tableStyles" Target="tableStyles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slide" Target="slides/slide24.xml" /><Relationship Id="rId33" Type="http://schemas.openxmlformats.org/officeDocument/2006/relationships/theme" Target="theme/theme1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29" Type="http://schemas.openxmlformats.org/officeDocument/2006/relationships/slide" Target="slides/slide28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32" Type="http://schemas.openxmlformats.org/officeDocument/2006/relationships/viewProps" Target="viewProps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slide" Target="slides/slide27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31" Type="http://schemas.openxmlformats.org/officeDocument/2006/relationships/presProps" Target="presProps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slide" Target="slides/slide26.xml" /><Relationship Id="rId30" Type="http://schemas.openxmlformats.org/officeDocument/2006/relationships/notesMaster" Target="notesMasters/notesMaster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1" name="Shape 13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5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6" name="Texto do título"/>
          <p:cNvSpPr txBox="1">
            <a:spLocks noGrp="1"/>
          </p:cNvSpPr>
          <p:nvPr>
            <p:ph type="title"/>
          </p:nvPr>
        </p:nvSpPr>
        <p:spPr>
          <a:xfrm>
            <a:off x="685800" y="1428750"/>
            <a:ext cx="7543800" cy="1945483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t>Texto do título</a:t>
            </a:r>
          </a:p>
        </p:txBody>
      </p:sp>
      <p:sp>
        <p:nvSpPr>
          <p:cNvPr id="17" name="Nível um…"/>
          <p:cNvSpPr txBox="1">
            <a:spLocks noGrp="1"/>
          </p:cNvSpPr>
          <p:nvPr>
            <p:ph type="body" sz="quarter" idx="1"/>
          </p:nvPr>
        </p:nvSpPr>
        <p:spPr>
          <a:xfrm>
            <a:off x="685800" y="3429000"/>
            <a:ext cx="6461760" cy="8001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18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9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0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pic>
        <p:nvPicPr>
          <p:cNvPr id="111" name="IMG_1766.jpeg" descr="IMG_176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2492" y="4125744"/>
            <a:ext cx="722616" cy="492462"/>
          </a:xfrm>
          <a:prstGeom prst="rect">
            <a:avLst/>
          </a:prstGeom>
          <a:ln w="12700">
            <a:miter lim="400000"/>
          </a:ln>
        </p:spPr>
      </p:pic>
      <p:sp>
        <p:nvSpPr>
          <p:cNvPr id="112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0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1" name="Texto do título"/>
          <p:cNvSpPr txBox="1">
            <a:spLocks noGrp="1"/>
          </p:cNvSpPr>
          <p:nvPr>
            <p:ph type="title"/>
          </p:nvPr>
        </p:nvSpPr>
        <p:spPr>
          <a:xfrm>
            <a:off x="685800" y="1428750"/>
            <a:ext cx="7543800" cy="1945483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t>Texto do título</a:t>
            </a:r>
          </a:p>
        </p:txBody>
      </p:sp>
      <p:sp>
        <p:nvSpPr>
          <p:cNvPr id="122" name="Nível um…"/>
          <p:cNvSpPr txBox="1">
            <a:spLocks noGrp="1"/>
          </p:cNvSpPr>
          <p:nvPr>
            <p:ph type="body" sz="quarter" idx="1"/>
          </p:nvPr>
        </p:nvSpPr>
        <p:spPr>
          <a:xfrm>
            <a:off x="685800" y="3429000"/>
            <a:ext cx="6461760" cy="8001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pic>
        <p:nvPicPr>
          <p:cNvPr id="123" name="IMG_1766.jpeg" descr="IMG_176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6237" y="4123321"/>
            <a:ext cx="729725" cy="497307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26" name="Nível um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27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5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6" name="Texto do título"/>
          <p:cNvSpPr txBox="1">
            <a:spLocks noGrp="1"/>
          </p:cNvSpPr>
          <p:nvPr>
            <p:ph type="title"/>
          </p:nvPr>
        </p:nvSpPr>
        <p:spPr>
          <a:xfrm>
            <a:off x="722314" y="4114800"/>
            <a:ext cx="7659687" cy="876300"/>
          </a:xfrm>
          <a:prstGeom prst="rect">
            <a:avLst/>
          </a:prstGeom>
        </p:spPr>
        <p:txBody>
          <a:bodyPr anchor="t"/>
          <a:lstStyle>
            <a:lvl1pPr>
              <a:defRPr sz="3600" cap="all"/>
            </a:lvl1pPr>
          </a:lstStyle>
          <a:p>
            <a:r>
              <a:t>Texto do título</a:t>
            </a:r>
          </a:p>
        </p:txBody>
      </p:sp>
      <p:sp>
        <p:nvSpPr>
          <p:cNvPr id="37" name="Nível um…"/>
          <p:cNvSpPr txBox="1">
            <a:spLocks noGrp="1"/>
          </p:cNvSpPr>
          <p:nvPr>
            <p:ph type="body" sz="quarter" idx="1"/>
          </p:nvPr>
        </p:nvSpPr>
        <p:spPr>
          <a:xfrm>
            <a:off x="722314" y="2889647"/>
            <a:ext cx="6135688" cy="1225155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38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6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7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48" name="Nível um…"/>
          <p:cNvSpPr txBox="1">
            <a:spLocks noGrp="1"/>
          </p:cNvSpPr>
          <p:nvPr>
            <p:ph type="body" sz="half" idx="1"/>
          </p:nvPr>
        </p:nvSpPr>
        <p:spPr>
          <a:xfrm>
            <a:off x="457200" y="1152144"/>
            <a:ext cx="3657600" cy="3442716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678180" indent="-266700">
              <a:spcBef>
                <a:spcPts val="600"/>
              </a:spcBef>
              <a:defRPr sz="2800"/>
            </a:lvl2pPr>
            <a:lvl3pPr marL="1097279" indent="-320039">
              <a:spcBef>
                <a:spcPts val="600"/>
              </a:spcBef>
              <a:defRPr sz="2800"/>
            </a:lvl3pPr>
            <a:lvl4pPr marL="1407160" indent="-355600">
              <a:spcBef>
                <a:spcPts val="600"/>
              </a:spcBef>
              <a:defRPr sz="2800"/>
            </a:lvl4pPr>
            <a:lvl5pPr marL="1681479" indent="-355599">
              <a:spcBef>
                <a:spcPts val="600"/>
              </a:spcBef>
              <a:defRPr sz="2800"/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49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7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8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59" name="Nível um…"/>
          <p:cNvSpPr txBox="1">
            <a:spLocks noGrp="1"/>
          </p:cNvSpPr>
          <p:nvPr>
            <p:ph type="body" sz="quarter" idx="1"/>
          </p:nvPr>
        </p:nvSpPr>
        <p:spPr>
          <a:xfrm>
            <a:off x="457200" y="1151334"/>
            <a:ext cx="3657600" cy="479823"/>
          </a:xfrm>
          <a:prstGeom prst="rect">
            <a:avLst/>
          </a:prstGeom>
        </p:spPr>
        <p:txBody>
          <a:bodyPr anchor="b"/>
          <a:lstStyle>
            <a:lvl1pPr marL="0" indent="0" algn="ctr">
              <a:spcBef>
                <a:spcPts val="400"/>
              </a:spcBef>
              <a:buClrTx/>
              <a:buSzTx/>
              <a:buFontTx/>
              <a:buNone/>
              <a:defRPr sz="2000" b="1">
                <a:solidFill>
                  <a:srgbClr val="008080"/>
                </a:solidFill>
              </a:defRPr>
            </a:lvl1pPr>
            <a:lvl2pPr marL="0" indent="457200" algn="ctr">
              <a:spcBef>
                <a:spcPts val="400"/>
              </a:spcBef>
              <a:buClrTx/>
              <a:buSzTx/>
              <a:buFontTx/>
              <a:buNone/>
              <a:defRPr sz="2000" b="1">
                <a:solidFill>
                  <a:srgbClr val="008080"/>
                </a:solidFill>
              </a:defRPr>
            </a:lvl2pPr>
            <a:lvl3pPr marL="0" indent="914400" algn="ctr">
              <a:spcBef>
                <a:spcPts val="400"/>
              </a:spcBef>
              <a:buClrTx/>
              <a:buSzTx/>
              <a:buFontTx/>
              <a:buNone/>
              <a:defRPr sz="2000" b="1">
                <a:solidFill>
                  <a:srgbClr val="008080"/>
                </a:solidFill>
              </a:defRPr>
            </a:lvl3pPr>
            <a:lvl4pPr marL="0" indent="1371600" algn="ctr">
              <a:spcBef>
                <a:spcPts val="400"/>
              </a:spcBef>
              <a:buClrTx/>
              <a:buSzTx/>
              <a:buFontTx/>
              <a:buNone/>
              <a:defRPr sz="2000" b="1">
                <a:solidFill>
                  <a:srgbClr val="008080"/>
                </a:solidFill>
              </a:defRPr>
            </a:lvl4pPr>
            <a:lvl5pPr marL="0" indent="1828800" algn="ctr">
              <a:spcBef>
                <a:spcPts val="400"/>
              </a:spcBef>
              <a:buClrTx/>
              <a:buSzTx/>
              <a:buFontTx/>
              <a:buNone/>
              <a:defRPr sz="2000" b="1">
                <a:solidFill>
                  <a:srgbClr val="008080"/>
                </a:solidFill>
              </a:defRPr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60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419600" y="1151334"/>
            <a:ext cx="3657600" cy="479823"/>
          </a:xfrm>
          <a:prstGeom prst="rect">
            <a:avLst/>
          </a:prstGeom>
        </p:spPr>
        <p:txBody>
          <a:bodyPr anchor="b"/>
          <a:lstStyle/>
          <a:p>
            <a:pPr marL="0" indent="0" algn="ctr">
              <a:spcBef>
                <a:spcPts val="400"/>
              </a:spcBef>
              <a:buClrTx/>
              <a:buSzTx/>
              <a:buFontTx/>
              <a:buNone/>
              <a:defRPr sz="2000" b="1">
                <a:solidFill>
                  <a:srgbClr val="008080"/>
                </a:solidFill>
              </a:defRPr>
            </a:pPr>
            <a:endParaRPr/>
          </a:p>
        </p:txBody>
      </p:sp>
      <p:sp>
        <p:nvSpPr>
          <p:cNvPr id="61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9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0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71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6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7" name="Texto do título"/>
          <p:cNvSpPr txBox="1">
            <a:spLocks noGrp="1"/>
          </p:cNvSpPr>
          <p:nvPr>
            <p:ph type="title"/>
          </p:nvPr>
        </p:nvSpPr>
        <p:spPr>
          <a:xfrm>
            <a:off x="304800" y="4121658"/>
            <a:ext cx="7772401" cy="445771"/>
          </a:xfrm>
          <a:prstGeom prst="rect">
            <a:avLst/>
          </a:prstGeom>
        </p:spPr>
        <p:txBody>
          <a:bodyPr anchor="b"/>
          <a:lstStyle>
            <a:lvl1pPr algn="ctr">
              <a:defRPr sz="2200" b="1"/>
            </a:lvl1pPr>
          </a:lstStyle>
          <a:p>
            <a:r>
              <a:t>Texto do título</a:t>
            </a:r>
          </a:p>
        </p:txBody>
      </p:sp>
      <p:sp>
        <p:nvSpPr>
          <p:cNvPr id="88" name="Nível um…"/>
          <p:cNvSpPr txBox="1">
            <a:spLocks noGrp="1"/>
          </p:cNvSpPr>
          <p:nvPr>
            <p:ph type="body" sz="quarter" idx="1"/>
          </p:nvPr>
        </p:nvSpPr>
        <p:spPr>
          <a:xfrm>
            <a:off x="304800" y="4572000"/>
            <a:ext cx="7772401" cy="4572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00"/>
              </a:spcBef>
              <a:buClrTx/>
              <a:buSzTx/>
              <a:buFontTx/>
              <a:buNone/>
              <a:defRPr sz="1600"/>
            </a:lvl1pPr>
            <a:lvl2pPr marL="0" indent="457200" algn="ctr">
              <a:spcBef>
                <a:spcPts val="300"/>
              </a:spcBef>
              <a:buClrTx/>
              <a:buSzTx/>
              <a:buFontTx/>
              <a:buNone/>
              <a:defRPr sz="1600"/>
            </a:lvl2pPr>
            <a:lvl3pPr marL="0" indent="914400" algn="ctr">
              <a:spcBef>
                <a:spcPts val="300"/>
              </a:spcBef>
              <a:buClrTx/>
              <a:buSzTx/>
              <a:buFontTx/>
              <a:buNone/>
              <a:defRPr sz="1600"/>
            </a:lvl3pPr>
            <a:lvl4pPr marL="0" indent="1371600" algn="ctr">
              <a:spcBef>
                <a:spcPts val="300"/>
              </a:spcBef>
              <a:buClrTx/>
              <a:buSzTx/>
              <a:buFontTx/>
              <a:buNone/>
              <a:defRPr sz="1600"/>
            </a:lvl4pPr>
            <a:lvl5pPr marL="0" indent="1828800" algn="ctr">
              <a:spcBef>
                <a:spcPts val="300"/>
              </a:spcBef>
              <a:buClrTx/>
              <a:buSzTx/>
              <a:buFontTx/>
              <a:buNone/>
              <a:defRPr sz="1600"/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89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7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8" name="Texto do título"/>
          <p:cNvSpPr txBox="1">
            <a:spLocks noGrp="1"/>
          </p:cNvSpPr>
          <p:nvPr>
            <p:ph type="title"/>
          </p:nvPr>
        </p:nvSpPr>
        <p:spPr>
          <a:xfrm>
            <a:off x="301752" y="4121458"/>
            <a:ext cx="7772401" cy="445971"/>
          </a:xfrm>
          <a:prstGeom prst="rect">
            <a:avLst/>
          </a:prstGeom>
        </p:spPr>
        <p:txBody>
          <a:bodyPr anchor="b"/>
          <a:lstStyle>
            <a:lvl1pPr algn="ctr">
              <a:defRPr sz="2200" b="1"/>
            </a:lvl1pPr>
          </a:lstStyle>
          <a:p>
            <a:r>
              <a:t>Texto do título</a:t>
            </a:r>
          </a:p>
        </p:txBody>
      </p:sp>
      <p:sp>
        <p:nvSpPr>
          <p:cNvPr id="99" name="Picture Placeholder 2"/>
          <p:cNvSpPr>
            <a:spLocks noGrp="1"/>
          </p:cNvSpPr>
          <p:nvPr>
            <p:ph type="pic" idx="21"/>
          </p:nvPr>
        </p:nvSpPr>
        <p:spPr>
          <a:xfrm>
            <a:off x="0" y="0"/>
            <a:ext cx="8458200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00" name="Nível um…"/>
          <p:cNvSpPr txBox="1">
            <a:spLocks noGrp="1"/>
          </p:cNvSpPr>
          <p:nvPr>
            <p:ph type="body" sz="quarter" idx="1"/>
          </p:nvPr>
        </p:nvSpPr>
        <p:spPr>
          <a:xfrm>
            <a:off x="301752" y="4572000"/>
            <a:ext cx="7772401" cy="459487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00"/>
              </a:spcBef>
              <a:buClrTx/>
              <a:buSzTx/>
              <a:buFontTx/>
              <a:buNone/>
              <a:defRPr sz="1600"/>
            </a:lvl1pPr>
            <a:lvl2pPr marL="0" indent="457200" algn="ctr">
              <a:spcBef>
                <a:spcPts val="300"/>
              </a:spcBef>
              <a:buClrTx/>
              <a:buSzTx/>
              <a:buFontTx/>
              <a:buNone/>
              <a:defRPr sz="1600"/>
            </a:lvl2pPr>
            <a:lvl3pPr marL="0" indent="914400" algn="ctr">
              <a:spcBef>
                <a:spcPts val="300"/>
              </a:spcBef>
              <a:buClrTx/>
              <a:buSzTx/>
              <a:buFontTx/>
              <a:buNone/>
              <a:defRPr sz="1600"/>
            </a:lvl3pPr>
            <a:lvl4pPr marL="0" indent="1371600" algn="ctr">
              <a:spcBef>
                <a:spcPts val="300"/>
              </a:spcBef>
              <a:buClrTx/>
              <a:buSzTx/>
              <a:buFontTx/>
              <a:buNone/>
              <a:defRPr sz="1600"/>
            </a:lvl4pPr>
            <a:lvl5pPr marL="0" indent="1828800" algn="ctr">
              <a:spcBef>
                <a:spcPts val="300"/>
              </a:spcBef>
              <a:buClrTx/>
              <a:buSzTx/>
              <a:buFontTx/>
              <a:buNone/>
              <a:defRPr sz="1600"/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101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image" Target="../media/image1.jpeg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75000">
              <a:srgbClr val="FFFFFF"/>
            </a:gs>
            <a:gs pos="100000">
              <a:srgbClr val="D9D9D9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Texto do título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7620000" cy="857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Texto do título</a:t>
            </a:r>
          </a:p>
        </p:txBody>
      </p:sp>
      <p:sp>
        <p:nvSpPr>
          <p:cNvPr id="5" name="Nível um…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7620000" cy="360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pic>
        <p:nvPicPr>
          <p:cNvPr id="6" name="IMG_1766.jpeg" descr="IMG_1766.jpe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420686" y="4112723"/>
            <a:ext cx="760828" cy="518504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Número do diapositivo"/>
          <p:cNvSpPr txBox="1">
            <a:spLocks noGrp="1"/>
          </p:cNvSpPr>
          <p:nvPr>
            <p:ph type="sldNum" sz="quarter" idx="2"/>
          </p:nvPr>
        </p:nvSpPr>
        <p:spPr>
          <a:xfrm>
            <a:off x="8531787" y="4254961"/>
            <a:ext cx="548641" cy="260698"/>
          </a:xfrm>
          <a:prstGeom prst="rect">
            <a:avLst/>
          </a:prstGeom>
          <a:ln w="19050">
            <a:solidFill>
              <a:srgbClr val="FFFFFF"/>
            </a:solidFill>
          </a:ln>
        </p:spPr>
        <p:txBody>
          <a:bodyPr lIns="0" tIns="0" rIns="0" bIns="0" anchor="ctr">
            <a:spAutoFit/>
          </a:bodyPr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9pPr>
    </p:titleStyle>
    <p:bodyStyle>
      <a:lvl1pPr marL="3429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662940" marR="0" indent="-251459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056639" marR="0" indent="-279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365885" marR="0" indent="-314325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1685108" marR="0" indent="-359228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1841862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2024742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2207623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2390502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11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 /><Relationship Id="rId1" Type="http://schemas.openxmlformats.org/officeDocument/2006/relationships/slideLayout" Target="../slideLayouts/slideLayout7.xml" 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 /><Relationship Id="rId1" Type="http://schemas.openxmlformats.org/officeDocument/2006/relationships/slideLayout" Target="../slideLayouts/slideLayout7.xml" 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 /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10.xml" 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7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7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7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7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7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41503" y="-56862"/>
            <a:ext cx="7721217" cy="2895457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PCE- PLANO DE CRESCIMENTO ESPIRITUAL"/>
          <p:cNvSpPr/>
          <p:nvPr/>
        </p:nvSpPr>
        <p:spPr>
          <a:xfrm>
            <a:off x="60490" y="1098723"/>
            <a:ext cx="5075572" cy="99973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hueOff val="-293268"/>
                  <a:satOff val="-29419"/>
                  <a:lumOff val="37290"/>
                </a:schemeClr>
              </a:gs>
            </a:gsLst>
            <a:lin ang="16200000"/>
          </a:gradFill>
          <a:ln w="25400">
            <a:solidFill>
              <a:schemeClr val="accent1"/>
            </a:solidFill>
          </a:ln>
          <a:effectLst>
            <a:outerShdw blurRad="50800" dist="25400" rotWithShape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/>
          <a:lstStyle>
            <a:lvl1pPr algn="ctr">
              <a:defRPr sz="2900" b="1">
                <a:ln w="12700" cap="flat">
                  <a:solidFill>
                    <a:srgbClr val="263E0F"/>
                  </a:solidFill>
                  <a:prstDash val="solid"/>
                  <a:miter lim="400000"/>
                </a:ln>
              </a:defRPr>
            </a:lvl1pPr>
          </a:lstStyle>
          <a:p>
            <a:r>
              <a:t>PCE- PLANO DE CRESCIMENTO ESPIRITUAL</a:t>
            </a:r>
          </a:p>
        </p:txBody>
      </p:sp>
      <p:grpSp>
        <p:nvGrpSpPr>
          <p:cNvPr id="137" name="Agrupar"/>
          <p:cNvGrpSpPr/>
          <p:nvPr/>
        </p:nvGrpSpPr>
        <p:grpSpPr>
          <a:xfrm>
            <a:off x="7082797" y="309518"/>
            <a:ext cx="1810884" cy="2162697"/>
            <a:chOff x="0" y="0"/>
            <a:chExt cx="1810883" cy="2162695"/>
          </a:xfrm>
        </p:grpSpPr>
        <p:sp>
          <p:nvSpPr>
            <p:cNvPr id="135" name="3"/>
            <p:cNvSpPr/>
            <p:nvPr/>
          </p:nvSpPr>
          <p:spPr>
            <a:xfrm>
              <a:off x="0" y="351811"/>
              <a:ext cx="1810884" cy="1810885"/>
            </a:xfrm>
            <a:prstGeom prst="roundRect">
              <a:avLst>
                <a:gd name="adj" fmla="val 11069"/>
              </a:avLst>
            </a:prstGeom>
            <a:solidFill>
              <a:schemeClr val="accent1">
                <a:lumOff val="-8431"/>
              </a:schemeClr>
            </a:solidFill>
            <a:ln w="12700" cap="flat">
              <a:solidFill>
                <a:srgbClr val="004D65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 algn="ctr">
                <a:defRPr sz="13200" b="1">
                  <a:solidFill>
                    <a:srgbClr val="FFFFFF"/>
                  </a:solidFill>
                </a:defRPr>
              </a:lvl1pPr>
            </a:lstStyle>
            <a:p>
              <a:r>
                <a:t>3</a:t>
              </a:r>
            </a:p>
          </p:txBody>
        </p:sp>
        <p:sp>
          <p:nvSpPr>
            <p:cNvPr id="136" name="NÍVEL"/>
            <p:cNvSpPr/>
            <p:nvPr/>
          </p:nvSpPr>
          <p:spPr>
            <a:xfrm>
              <a:off x="165560" y="0"/>
              <a:ext cx="1479765" cy="512297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hueOff val="-293268"/>
                    <a:satOff val="-29419"/>
                    <a:lumOff val="37290"/>
                  </a:schemeClr>
                </a:gs>
              </a:gsLst>
              <a:lin ang="16200000" scaled="0"/>
            </a:gradFill>
            <a:ln w="12700" cap="flat">
              <a:noFill/>
              <a:miter lim="400000"/>
            </a:ln>
            <a:effectLst>
              <a:outerShdw blurRad="190500" dist="12700" dir="5400000" rotWithShape="0">
                <a:srgbClr val="000000">
                  <a:alpha val="75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 algn="ctr">
                <a:defRPr sz="3400" b="1"/>
              </a:lvl1pPr>
            </a:lstStyle>
            <a:p>
              <a:r>
                <a:t>NÍVEL</a:t>
              </a:r>
            </a:p>
          </p:txBody>
        </p:sp>
      </p:grpSp>
      <p:sp>
        <p:nvSpPr>
          <p:cNvPr id="138" name="Subtitle 2"/>
          <p:cNvSpPr txBox="1"/>
          <p:nvPr/>
        </p:nvSpPr>
        <p:spPr>
          <a:xfrm>
            <a:off x="1423906" y="2966931"/>
            <a:ext cx="6672340" cy="13929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pPr algn="r" defTabSz="722376">
              <a:spcBef>
                <a:spcPts val="400"/>
              </a:spcBef>
              <a:defRPr sz="4424" b="1" i="1">
                <a:solidFill>
                  <a:srgbClr val="006060"/>
                </a:solidFill>
                <a:effectLst>
                  <a:outerShdw blurRad="20066" dist="30099" dir="2700000" rotWithShape="0">
                    <a:srgbClr val="000000">
                      <a:alpha val="52000"/>
                    </a:srgbClr>
                  </a:outerShdw>
                </a:effectLst>
              </a:defRPr>
            </a:pPr>
            <a:r>
              <a:t>TENHA UMA </a:t>
            </a:r>
          </a:p>
          <a:p>
            <a:pPr algn="r" defTabSz="722376">
              <a:spcBef>
                <a:spcPts val="400"/>
              </a:spcBef>
              <a:defRPr sz="4424" b="1" i="1">
                <a:solidFill>
                  <a:srgbClr val="006060"/>
                </a:solidFill>
                <a:effectLst>
                  <a:outerShdw blurRad="20066" dist="30099" dir="2700000" rotWithShape="0">
                    <a:srgbClr val="000000">
                      <a:alpha val="52000"/>
                    </a:srgbClr>
                  </a:outerShdw>
                </a:effectLst>
              </a:defRPr>
            </a:pPr>
            <a:r>
              <a:t>VIDA CONTAGIANTE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Box 4"/>
          <p:cNvSpPr txBox="1"/>
          <p:nvPr/>
        </p:nvSpPr>
        <p:spPr>
          <a:xfrm>
            <a:off x="785664" y="91138"/>
            <a:ext cx="6916527" cy="100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7200" b="1">
                <a:solidFill>
                  <a:srgbClr val="006060"/>
                </a:solidFill>
              </a:defRPr>
            </a:lvl1pPr>
          </a:lstStyle>
          <a:p>
            <a:r>
              <a:t>Grande Comissão</a:t>
            </a:r>
          </a:p>
        </p:txBody>
      </p:sp>
      <p:sp>
        <p:nvSpPr>
          <p:cNvPr id="173" name="TextBox 5"/>
          <p:cNvSpPr txBox="1"/>
          <p:nvPr/>
        </p:nvSpPr>
        <p:spPr>
          <a:xfrm rot="5400000">
            <a:off x="7162080" y="1493725"/>
            <a:ext cx="3288692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Mateus 28:18-20</a:t>
            </a:r>
          </a:p>
        </p:txBody>
      </p:sp>
      <p:sp>
        <p:nvSpPr>
          <p:cNvPr id="174" name="Rectangle 2"/>
          <p:cNvSpPr txBox="1"/>
          <p:nvPr/>
        </p:nvSpPr>
        <p:spPr>
          <a:xfrm>
            <a:off x="454329" y="1417587"/>
            <a:ext cx="7495428" cy="32895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800"/>
            </a:pPr>
            <a:r>
              <a:t>“Então, Jesus aproximou-se deles e disse: Foi-me dada toda a autoridade no céu e na terra. Portanto, vão e façam discípulos de todas as nações, batizando-os em nome do Pai e do Filho e do Espírito Santo, </a:t>
            </a:r>
            <a:r>
              <a:rPr sz="3600" b="1">
                <a:solidFill>
                  <a:srgbClr val="006060"/>
                </a:solidFill>
              </a:rPr>
              <a:t>ensinando-os a obedecer a tudo o que eu lhes ordenei</a:t>
            </a:r>
            <a:r>
              <a:t>. E eu estarei sempre com vocês, até o fim dos tempos”.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Picture 3" descr="Picture 3"/>
          <p:cNvPicPr>
            <a:picLocks noChangeAspect="1"/>
          </p:cNvPicPr>
          <p:nvPr/>
        </p:nvPicPr>
        <p:blipFill>
          <a:blip r:embed="rId2"/>
          <a:srcRect t="2854" b="4485"/>
          <a:stretch>
            <a:fillRect/>
          </a:stretch>
        </p:blipFill>
        <p:spPr>
          <a:xfrm>
            <a:off x="-2" y="2465893"/>
            <a:ext cx="3852940" cy="2677607"/>
          </a:xfrm>
          <a:prstGeom prst="rect">
            <a:avLst/>
          </a:prstGeom>
          <a:ln w="12700">
            <a:miter lim="400000"/>
          </a:ln>
        </p:spPr>
      </p:pic>
      <p:sp>
        <p:nvSpPr>
          <p:cNvPr id="177" name="Title 1"/>
          <p:cNvSpPr txBox="1"/>
          <p:nvPr/>
        </p:nvSpPr>
        <p:spPr>
          <a:xfrm>
            <a:off x="347065" y="205978"/>
            <a:ext cx="7684414" cy="777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4600" spc="-100">
                <a:solidFill>
                  <a:srgbClr val="008080"/>
                </a:solidFill>
                <a:latin typeface="Cambria"/>
                <a:ea typeface="Cambria"/>
                <a:cs typeface="Cambria"/>
                <a:sym typeface="Cambria"/>
              </a:defRPr>
            </a:lvl1pPr>
          </a:lstStyle>
          <a:p>
            <a:r>
              <a:t>1. Discipulado é ensino</a:t>
            </a:r>
          </a:p>
        </p:txBody>
      </p:sp>
      <p:sp>
        <p:nvSpPr>
          <p:cNvPr id="178" name="TextBox 7"/>
          <p:cNvSpPr txBox="1"/>
          <p:nvPr/>
        </p:nvSpPr>
        <p:spPr>
          <a:xfrm rot="5400000">
            <a:off x="7490658" y="1174576"/>
            <a:ext cx="2631543" cy="574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Discipulando</a:t>
            </a:r>
          </a:p>
        </p:txBody>
      </p:sp>
      <p:sp>
        <p:nvSpPr>
          <p:cNvPr id="179" name="TextBox 1"/>
          <p:cNvSpPr txBox="1"/>
          <p:nvPr/>
        </p:nvSpPr>
        <p:spPr>
          <a:xfrm>
            <a:off x="197736" y="1091089"/>
            <a:ext cx="7937561" cy="706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4800" b="1">
                <a:solidFill>
                  <a:srgbClr val="006060"/>
                </a:solidFill>
              </a:defRPr>
            </a:pPr>
            <a:r>
              <a:t>Troca</a:t>
            </a:r>
            <a:r>
              <a:rPr b="0">
                <a:solidFill>
                  <a:srgbClr val="000000"/>
                </a:solidFill>
              </a:rPr>
              <a:t> entre uma pessoa e outra</a:t>
            </a:r>
          </a:p>
        </p:txBody>
      </p:sp>
      <p:sp>
        <p:nvSpPr>
          <p:cNvPr id="180" name="TextBox 11"/>
          <p:cNvSpPr txBox="1"/>
          <p:nvPr/>
        </p:nvSpPr>
        <p:spPr>
          <a:xfrm>
            <a:off x="4120763" y="2206947"/>
            <a:ext cx="4149247" cy="25331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600"/>
            </a:pPr>
            <a:r>
              <a:t>“E as coisas que </a:t>
            </a:r>
            <a:r>
              <a:rPr b="1">
                <a:solidFill>
                  <a:srgbClr val="006060"/>
                </a:solidFill>
              </a:rPr>
              <a:t>me ouviu</a:t>
            </a:r>
            <a:r>
              <a:t> dizer na presença de </a:t>
            </a:r>
            <a:r>
              <a:rPr b="1">
                <a:solidFill>
                  <a:srgbClr val="006060"/>
                </a:solidFill>
              </a:rPr>
              <a:t>muitas testemunhas</a:t>
            </a:r>
            <a:r>
              <a:t>, confie a </a:t>
            </a:r>
            <a:r>
              <a:rPr b="1">
                <a:solidFill>
                  <a:srgbClr val="006060"/>
                </a:solidFill>
              </a:rPr>
              <a:t>homens fiéis</a:t>
            </a:r>
            <a:r>
              <a:t> que sejam também capazes de ensinar a </a:t>
            </a:r>
            <a:r>
              <a:rPr b="1">
                <a:solidFill>
                  <a:srgbClr val="006060"/>
                </a:solidFill>
              </a:rPr>
              <a:t>outros</a:t>
            </a:r>
            <a:r>
              <a:t>.” 2 Timóteo 2:2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Title 1"/>
          <p:cNvSpPr txBox="1"/>
          <p:nvPr/>
        </p:nvSpPr>
        <p:spPr>
          <a:xfrm>
            <a:off x="347065" y="205978"/>
            <a:ext cx="7684414" cy="777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4600" spc="-100">
                <a:solidFill>
                  <a:srgbClr val="008080"/>
                </a:solidFill>
                <a:latin typeface="Cambria"/>
                <a:ea typeface="Cambria"/>
                <a:cs typeface="Cambria"/>
                <a:sym typeface="Cambria"/>
              </a:defRPr>
            </a:lvl1pPr>
          </a:lstStyle>
          <a:p>
            <a:r>
              <a:t>Dois desafios</a:t>
            </a:r>
          </a:p>
        </p:txBody>
      </p:sp>
      <p:sp>
        <p:nvSpPr>
          <p:cNvPr id="183" name="TextBox 7"/>
          <p:cNvSpPr txBox="1"/>
          <p:nvPr/>
        </p:nvSpPr>
        <p:spPr>
          <a:xfrm rot="5400000">
            <a:off x="7490658" y="1262919"/>
            <a:ext cx="2631543" cy="574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Discipulando</a:t>
            </a:r>
          </a:p>
        </p:txBody>
      </p:sp>
      <p:sp>
        <p:nvSpPr>
          <p:cNvPr id="184" name="TextBox 8"/>
          <p:cNvSpPr txBox="1"/>
          <p:nvPr/>
        </p:nvSpPr>
        <p:spPr>
          <a:xfrm>
            <a:off x="542133" y="1274066"/>
            <a:ext cx="5111352" cy="790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5400" b="1">
                <a:solidFill>
                  <a:srgbClr val="006060"/>
                </a:solidFill>
              </a:defRPr>
            </a:pPr>
            <a:r>
              <a:t>Ter</a:t>
            </a:r>
            <a:r>
              <a:rPr b="0">
                <a:solidFill>
                  <a:srgbClr val="000000"/>
                </a:solidFill>
              </a:rPr>
              <a:t> conhecimento</a:t>
            </a:r>
          </a:p>
        </p:txBody>
      </p:sp>
      <p:sp>
        <p:nvSpPr>
          <p:cNvPr id="185" name="TextBox 9"/>
          <p:cNvSpPr txBox="1"/>
          <p:nvPr/>
        </p:nvSpPr>
        <p:spPr>
          <a:xfrm>
            <a:off x="1134066" y="2505898"/>
            <a:ext cx="7017728" cy="7909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5400" b="1">
                <a:solidFill>
                  <a:srgbClr val="006060"/>
                </a:solidFill>
              </a:defRPr>
            </a:pPr>
            <a:r>
              <a:t>Ser capaz </a:t>
            </a:r>
            <a:r>
              <a:rPr b="0">
                <a:solidFill>
                  <a:srgbClr val="000000"/>
                </a:solidFill>
              </a:rPr>
              <a:t>de transmití-lo</a:t>
            </a:r>
          </a:p>
        </p:txBody>
      </p:sp>
      <p:sp>
        <p:nvSpPr>
          <p:cNvPr id="186" name="TextBox 12"/>
          <p:cNvSpPr txBox="1"/>
          <p:nvPr/>
        </p:nvSpPr>
        <p:spPr>
          <a:xfrm>
            <a:off x="600007" y="4015442"/>
            <a:ext cx="7356138" cy="5493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3600" b="1">
                <a:solidFill>
                  <a:srgbClr val="10475C"/>
                </a:solidFill>
              </a:defRPr>
            </a:lvl1pPr>
          </a:lstStyle>
          <a:p>
            <a:r>
              <a:t>Ninguém pode dar o que não recebeu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" grpId="0" animBg="1" advAuto="0"/>
      <p:bldP spid="185" grpId="0" animBg="1" advAuto="0"/>
      <p:bldP spid="186" grpId="0" animBg="1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TextBox 7"/>
          <p:cNvSpPr txBox="1"/>
          <p:nvPr/>
        </p:nvSpPr>
        <p:spPr>
          <a:xfrm rot="5400000">
            <a:off x="7016187" y="1643007"/>
            <a:ext cx="3580487" cy="574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Ter conhecimento</a:t>
            </a:r>
          </a:p>
        </p:txBody>
      </p:sp>
      <p:sp>
        <p:nvSpPr>
          <p:cNvPr id="189" name="TextBox 8"/>
          <p:cNvSpPr txBox="1"/>
          <p:nvPr/>
        </p:nvSpPr>
        <p:spPr>
          <a:xfrm>
            <a:off x="278226" y="24472"/>
            <a:ext cx="3626902" cy="11118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8000" b="1">
                <a:solidFill>
                  <a:srgbClr val="006060"/>
                </a:solidFill>
              </a:defRPr>
            </a:lvl1pPr>
          </a:lstStyle>
          <a:p>
            <a:r>
              <a:t>Timóteo</a:t>
            </a:r>
          </a:p>
        </p:txBody>
      </p:sp>
      <p:sp>
        <p:nvSpPr>
          <p:cNvPr id="190" name="TextBox 10"/>
          <p:cNvSpPr txBox="1"/>
          <p:nvPr/>
        </p:nvSpPr>
        <p:spPr>
          <a:xfrm>
            <a:off x="375087" y="1149561"/>
            <a:ext cx="5406800" cy="790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5400"/>
            </a:pPr>
            <a:r>
              <a:t>Recebeu de </a:t>
            </a:r>
            <a:r>
              <a:rPr b="1">
                <a:solidFill>
                  <a:srgbClr val="10475C"/>
                </a:solidFill>
              </a:rPr>
              <a:t>Paulo</a:t>
            </a:r>
          </a:p>
        </p:txBody>
      </p:sp>
      <p:sp>
        <p:nvSpPr>
          <p:cNvPr id="191" name="TextBox 16"/>
          <p:cNvSpPr txBox="1"/>
          <p:nvPr/>
        </p:nvSpPr>
        <p:spPr>
          <a:xfrm>
            <a:off x="5635588" y="2661914"/>
            <a:ext cx="2467531" cy="11118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8000" b="1">
                <a:solidFill>
                  <a:srgbClr val="006060"/>
                </a:solidFill>
              </a:defRPr>
            </a:lvl1pPr>
          </a:lstStyle>
          <a:p>
            <a:r>
              <a:t>Paulo</a:t>
            </a:r>
          </a:p>
        </p:txBody>
      </p:sp>
      <p:sp>
        <p:nvSpPr>
          <p:cNvPr id="192" name="TextBox 17"/>
          <p:cNvSpPr txBox="1"/>
          <p:nvPr/>
        </p:nvSpPr>
        <p:spPr>
          <a:xfrm>
            <a:off x="2721185" y="3754711"/>
            <a:ext cx="5406800" cy="11910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r">
              <a:defRPr sz="5400"/>
            </a:pPr>
            <a:r>
              <a:t>Recebeu de </a:t>
            </a:r>
            <a:r>
              <a:rPr b="1">
                <a:solidFill>
                  <a:srgbClr val="10475C"/>
                </a:solidFill>
              </a:rPr>
              <a:t>Cristo</a:t>
            </a:r>
          </a:p>
          <a:p>
            <a:pPr algn="r">
              <a:defRPr sz="2000">
                <a:solidFill>
                  <a:srgbClr val="10475C"/>
                </a:solidFill>
              </a:defRPr>
            </a:pPr>
            <a:r>
              <a:t>(1 Coríntios 11:23, 15:3)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" grpId="0" animBg="1" advAuto="0"/>
      <p:bldP spid="192" grpId="0" animBg="1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TextBox 7"/>
          <p:cNvSpPr txBox="1"/>
          <p:nvPr/>
        </p:nvSpPr>
        <p:spPr>
          <a:xfrm rot="5400000">
            <a:off x="7945215" y="747944"/>
            <a:ext cx="1722426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Objetivo</a:t>
            </a:r>
          </a:p>
        </p:txBody>
      </p:sp>
      <p:sp>
        <p:nvSpPr>
          <p:cNvPr id="195" name="TextBox 10"/>
          <p:cNvSpPr txBox="1"/>
          <p:nvPr/>
        </p:nvSpPr>
        <p:spPr>
          <a:xfrm>
            <a:off x="67243" y="251428"/>
            <a:ext cx="3422324" cy="31785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5400" b="1">
                <a:solidFill>
                  <a:srgbClr val="006060"/>
                </a:solidFill>
              </a:defRPr>
            </a:pPr>
            <a:r>
              <a:t>Fazer</a:t>
            </a:r>
            <a:r>
              <a:rPr sz="4400" b="0">
                <a:solidFill>
                  <a:srgbClr val="000000"/>
                </a:solidFill>
              </a:rPr>
              <a:t> um discípulo que </a:t>
            </a:r>
            <a:r>
              <a:t>obedece a Cristo</a:t>
            </a:r>
          </a:p>
        </p:txBody>
      </p:sp>
      <p:sp>
        <p:nvSpPr>
          <p:cNvPr id="196" name="TextBox 9"/>
          <p:cNvSpPr txBox="1"/>
          <p:nvPr/>
        </p:nvSpPr>
        <p:spPr>
          <a:xfrm>
            <a:off x="5191417" y="251428"/>
            <a:ext cx="3163077" cy="31785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5400" b="1">
                <a:solidFill>
                  <a:srgbClr val="006060"/>
                </a:solidFill>
              </a:defRPr>
            </a:pPr>
            <a:r>
              <a:t>Ser</a:t>
            </a:r>
            <a:r>
              <a:rPr sz="4400" b="0">
                <a:solidFill>
                  <a:srgbClr val="000000"/>
                </a:solidFill>
              </a:rPr>
              <a:t> um discípulo que </a:t>
            </a:r>
            <a:r>
              <a:t>obedece a Cristo</a:t>
            </a:r>
          </a:p>
        </p:txBody>
      </p:sp>
      <p:grpSp>
        <p:nvGrpSpPr>
          <p:cNvPr id="199" name="Right Arrow 1"/>
          <p:cNvGrpSpPr/>
          <p:nvPr/>
        </p:nvGrpSpPr>
        <p:grpSpPr>
          <a:xfrm>
            <a:off x="3732131" y="1225721"/>
            <a:ext cx="1038089" cy="1225827"/>
            <a:chOff x="0" y="0"/>
            <a:chExt cx="1038087" cy="1225825"/>
          </a:xfrm>
        </p:grpSpPr>
        <p:sp>
          <p:nvSpPr>
            <p:cNvPr id="197" name="Seta"/>
            <p:cNvSpPr/>
            <p:nvPr/>
          </p:nvSpPr>
          <p:spPr>
            <a:xfrm>
              <a:off x="0" y="0"/>
              <a:ext cx="1038088" cy="1225826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12700" cap="flat">
              <a:solidFill>
                <a:srgbClr val="2AA893"/>
              </a:solidFill>
              <a:prstDash val="solid"/>
              <a:round/>
            </a:ln>
            <a:effectLst>
              <a:outerShdw blurRad="50800" dist="25400" rotWithShape="0">
                <a:srgbClr val="000000">
                  <a:alpha val="60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r">
                <a:defRPr sz="2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98" name="SER"/>
            <p:cNvSpPr txBox="1"/>
            <p:nvPr/>
          </p:nvSpPr>
          <p:spPr>
            <a:xfrm>
              <a:off x="52069" y="390534"/>
              <a:ext cx="674427" cy="4447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r">
                <a:defRPr sz="2800">
                  <a:solidFill>
                    <a:srgbClr val="FFFFFF"/>
                  </a:solidFill>
                </a:defRPr>
              </a:lvl1pPr>
            </a:lstStyle>
            <a:p>
              <a:r>
                <a:t>SER</a:t>
              </a:r>
            </a:p>
          </p:txBody>
        </p:sp>
      </p:grpSp>
      <p:sp>
        <p:nvSpPr>
          <p:cNvPr id="200" name="TextBox 11"/>
          <p:cNvSpPr txBox="1"/>
          <p:nvPr/>
        </p:nvSpPr>
        <p:spPr>
          <a:xfrm>
            <a:off x="600007" y="4027482"/>
            <a:ext cx="7356138" cy="549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3600" b="1">
                <a:solidFill>
                  <a:srgbClr val="10475C"/>
                </a:solidFill>
              </a:defRPr>
            </a:lvl1pPr>
          </a:lstStyle>
          <a:p>
            <a:r>
              <a:t>Senão não teremos autoridade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" grpId="0" animBg="1" advAuto="0"/>
      <p:bldP spid="199" grpId="0" animBg="1" advAuto="0"/>
      <p:bldP spid="200" grpId="0" animBg="1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TextBox 3"/>
          <p:cNvSpPr txBox="1"/>
          <p:nvPr/>
        </p:nvSpPr>
        <p:spPr>
          <a:xfrm>
            <a:off x="420365" y="526016"/>
            <a:ext cx="3577213" cy="706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4800" b="1">
                <a:solidFill>
                  <a:srgbClr val="17627E"/>
                </a:solidFill>
              </a:defRPr>
            </a:lvl1pPr>
          </a:lstStyle>
          <a:p>
            <a:r>
              <a:t>JESUS</a:t>
            </a:r>
          </a:p>
        </p:txBody>
      </p:sp>
      <p:sp>
        <p:nvSpPr>
          <p:cNvPr id="203" name="TextBox 4"/>
          <p:cNvSpPr txBox="1"/>
          <p:nvPr/>
        </p:nvSpPr>
        <p:spPr>
          <a:xfrm>
            <a:off x="4337282" y="526016"/>
            <a:ext cx="3867303" cy="706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4800" b="1">
                <a:solidFill>
                  <a:srgbClr val="17627E"/>
                </a:solidFill>
              </a:defRPr>
            </a:lvl1pPr>
          </a:lstStyle>
          <a:p>
            <a:r>
              <a:t>FARISEUS</a:t>
            </a:r>
          </a:p>
        </p:txBody>
      </p:sp>
      <p:sp>
        <p:nvSpPr>
          <p:cNvPr id="204" name="Straight Connector 6"/>
          <p:cNvSpPr/>
          <p:nvPr/>
        </p:nvSpPr>
        <p:spPr>
          <a:xfrm flipH="1">
            <a:off x="4196383" y="505897"/>
            <a:ext cx="1" cy="4036206"/>
          </a:xfrm>
          <a:prstGeom prst="line">
            <a:avLst/>
          </a:prstGeom>
          <a:ln w="88900">
            <a:solidFill>
              <a:schemeClr val="accent1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5" name="Straight Connector 10"/>
          <p:cNvSpPr/>
          <p:nvPr/>
        </p:nvSpPr>
        <p:spPr>
          <a:xfrm>
            <a:off x="301217" y="1367632"/>
            <a:ext cx="7790330" cy="1"/>
          </a:xfrm>
          <a:prstGeom prst="line">
            <a:avLst/>
          </a:prstGeom>
          <a:ln w="88900">
            <a:solidFill>
              <a:schemeClr val="accent1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6" name="TextBox 11"/>
          <p:cNvSpPr txBox="1"/>
          <p:nvPr/>
        </p:nvSpPr>
        <p:spPr>
          <a:xfrm>
            <a:off x="346937" y="1782246"/>
            <a:ext cx="3650641" cy="19702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spcBef>
                <a:spcPts val="800"/>
              </a:spcBef>
              <a:defRPr sz="4000"/>
            </a:pPr>
            <a:r>
              <a:t>Ensino </a:t>
            </a:r>
            <a:r>
              <a:rPr sz="4800" b="1">
                <a:solidFill>
                  <a:srgbClr val="006060"/>
                </a:solidFill>
              </a:rPr>
              <a:t>com</a:t>
            </a:r>
            <a:r>
              <a:t> Autoridade</a:t>
            </a:r>
          </a:p>
          <a:p>
            <a:pPr algn="ctr">
              <a:spcBef>
                <a:spcPts val="800"/>
              </a:spcBef>
              <a:defRPr sz="3200"/>
            </a:pPr>
            <a:r>
              <a:t>(Mateus 7:28-30)</a:t>
            </a:r>
          </a:p>
        </p:txBody>
      </p:sp>
      <p:sp>
        <p:nvSpPr>
          <p:cNvPr id="207" name="TextBox 12"/>
          <p:cNvSpPr txBox="1"/>
          <p:nvPr/>
        </p:nvSpPr>
        <p:spPr>
          <a:xfrm>
            <a:off x="4492521" y="1782246"/>
            <a:ext cx="3553307" cy="2074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spcBef>
                <a:spcPts val="800"/>
              </a:spcBef>
              <a:defRPr sz="4000"/>
            </a:pPr>
            <a:r>
              <a:t>Ensino </a:t>
            </a:r>
            <a:r>
              <a:rPr sz="4800" b="1">
                <a:solidFill>
                  <a:srgbClr val="006060"/>
                </a:solidFill>
              </a:rPr>
              <a:t>sem</a:t>
            </a:r>
            <a:r>
              <a:t> Autoridade</a:t>
            </a:r>
          </a:p>
          <a:p>
            <a:pPr algn="ctr">
              <a:spcBef>
                <a:spcPts val="800"/>
              </a:spcBef>
              <a:defRPr sz="4000"/>
            </a:pPr>
            <a:r>
              <a:t>(Mateus 23:2-4)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 animBg="1" advAuto="0"/>
      <p:bldP spid="203" grpId="0" animBg="1" advAuto="0"/>
      <p:bldP spid="204" grpId="0" animBg="1" advAuto="0"/>
      <p:bldP spid="205" grpId="0" animBg="1" advAuto="0"/>
      <p:bldP spid="206" grpId="0" animBg="1" advAuto="0"/>
      <p:bldP spid="207" grpId="0" animBg="1" advAuto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TextBox 7"/>
          <p:cNvSpPr txBox="1"/>
          <p:nvPr/>
        </p:nvSpPr>
        <p:spPr>
          <a:xfrm rot="5400000">
            <a:off x="6729136" y="1846501"/>
            <a:ext cx="4155542" cy="450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Transmitindo conhecimento</a:t>
            </a:r>
          </a:p>
        </p:txBody>
      </p:sp>
      <p:sp>
        <p:nvSpPr>
          <p:cNvPr id="210" name="TextBox 6"/>
          <p:cNvSpPr txBox="1"/>
          <p:nvPr/>
        </p:nvSpPr>
        <p:spPr>
          <a:xfrm>
            <a:off x="434511" y="197738"/>
            <a:ext cx="7580805" cy="24927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5400"/>
            </a:pPr>
            <a:r>
              <a:t>Qual a </a:t>
            </a:r>
            <a:r>
              <a:rPr b="1">
                <a:solidFill>
                  <a:srgbClr val="006060"/>
                </a:solidFill>
              </a:rPr>
              <a:t>melhor maneira </a:t>
            </a:r>
            <a:r>
              <a:t>de se </a:t>
            </a:r>
            <a:r>
              <a:rPr b="1">
                <a:solidFill>
                  <a:srgbClr val="006060"/>
                </a:solidFill>
              </a:rPr>
              <a:t>ensinar</a:t>
            </a:r>
            <a:r>
              <a:t> alguém no contexto do discipulado?</a:t>
            </a:r>
          </a:p>
        </p:txBody>
      </p:sp>
      <p:sp>
        <p:nvSpPr>
          <p:cNvPr id="211" name="TextBox 1"/>
          <p:cNvSpPr txBox="1"/>
          <p:nvPr/>
        </p:nvSpPr>
        <p:spPr>
          <a:xfrm>
            <a:off x="515443" y="3347379"/>
            <a:ext cx="2594730" cy="1339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sz="4400" b="1">
                <a:solidFill>
                  <a:srgbClr val="006060"/>
                </a:solidFill>
              </a:defRPr>
            </a:pPr>
            <a:r>
              <a:t>1 Coríntios</a:t>
            </a:r>
          </a:p>
          <a:p>
            <a:pPr algn="ctr">
              <a:defRPr sz="4400" b="1">
                <a:solidFill>
                  <a:srgbClr val="006060"/>
                </a:solidFill>
              </a:defRPr>
            </a:pPr>
            <a:r>
              <a:t>11:1</a:t>
            </a:r>
          </a:p>
        </p:txBody>
      </p:sp>
      <p:sp>
        <p:nvSpPr>
          <p:cNvPr id="212" name="Right Arrow 2"/>
          <p:cNvSpPr/>
          <p:nvPr/>
        </p:nvSpPr>
        <p:spPr>
          <a:xfrm>
            <a:off x="3471119" y="3736992"/>
            <a:ext cx="943504" cy="667324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>
            <a:solidFill>
              <a:srgbClr val="2AA893"/>
            </a:solidFill>
          </a:ln>
          <a:effectLst>
            <a:outerShdw blurRad="50800" dist="25400" rotWithShape="0">
              <a:srgbClr val="000000">
                <a:alpha val="6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13" name="TextBox 9"/>
          <p:cNvSpPr txBox="1"/>
          <p:nvPr/>
        </p:nvSpPr>
        <p:spPr>
          <a:xfrm>
            <a:off x="4768179" y="3441315"/>
            <a:ext cx="3468810" cy="9478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6600" b="1">
                <a:solidFill>
                  <a:srgbClr val="006060"/>
                </a:solidFill>
              </a:defRPr>
            </a:lvl1pPr>
          </a:lstStyle>
          <a:p>
            <a:r>
              <a:t>EXEMPLO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" grpId="0" animBg="1" advAuto="0"/>
      <p:bldP spid="212" grpId="0" animBg="1" advAuto="0"/>
      <p:bldP spid="213" grpId="0" animBg="1" advAuto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TextBox 7"/>
          <p:cNvSpPr txBox="1"/>
          <p:nvPr/>
        </p:nvSpPr>
        <p:spPr>
          <a:xfrm rot="5400000">
            <a:off x="6729136" y="1846501"/>
            <a:ext cx="4155542" cy="450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Transmitindo conhecimento</a:t>
            </a:r>
          </a:p>
        </p:txBody>
      </p:sp>
      <p:sp>
        <p:nvSpPr>
          <p:cNvPr id="216" name="TextBox 6"/>
          <p:cNvSpPr txBox="1"/>
          <p:nvPr/>
        </p:nvSpPr>
        <p:spPr>
          <a:xfrm>
            <a:off x="434511" y="100869"/>
            <a:ext cx="7580805" cy="9478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6000"/>
            </a:pPr>
            <a:r>
              <a:t>Como ser </a:t>
            </a:r>
            <a:r>
              <a:rPr sz="6600" b="1">
                <a:solidFill>
                  <a:srgbClr val="006060"/>
                </a:solidFill>
              </a:rPr>
              <a:t>exemplo</a:t>
            </a:r>
            <a:r>
              <a:t>?</a:t>
            </a:r>
          </a:p>
        </p:txBody>
      </p:sp>
      <p:sp>
        <p:nvSpPr>
          <p:cNvPr id="217" name="TextBox 1"/>
          <p:cNvSpPr txBox="1"/>
          <p:nvPr/>
        </p:nvSpPr>
        <p:spPr>
          <a:xfrm>
            <a:off x="3816155" y="1574528"/>
            <a:ext cx="4172767" cy="17987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sz="5400"/>
            </a:pPr>
            <a:r>
              <a:t>Permitindo a</a:t>
            </a:r>
          </a:p>
          <a:p>
            <a:pPr algn="ctr">
              <a:defRPr sz="6600" b="1">
                <a:solidFill>
                  <a:srgbClr val="006060"/>
                </a:solidFill>
              </a:defRPr>
            </a:pPr>
            <a:r>
              <a:t>convivência</a:t>
            </a:r>
          </a:p>
        </p:txBody>
      </p:sp>
      <p:sp>
        <p:nvSpPr>
          <p:cNvPr id="218" name="Rectangle 3"/>
          <p:cNvSpPr txBox="1"/>
          <p:nvPr/>
        </p:nvSpPr>
        <p:spPr>
          <a:xfrm>
            <a:off x="4317113" y="3713626"/>
            <a:ext cx="3353803" cy="6016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 algn="r">
              <a:spcBef>
                <a:spcPts val="800"/>
              </a:spcBef>
              <a:defRPr sz="4000">
                <a:solidFill>
                  <a:srgbClr val="10475C"/>
                </a:solidFill>
              </a:defRPr>
            </a:lvl1pPr>
          </a:lstStyle>
          <a:p>
            <a:r>
              <a:t>Mateus 7:28-30</a:t>
            </a:r>
          </a:p>
        </p:txBody>
      </p:sp>
      <p:pic>
        <p:nvPicPr>
          <p:cNvPr id="21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92708"/>
            <a:ext cx="3048000" cy="405079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" grpId="0" animBg="1" advAuto="0"/>
      <p:bldP spid="218" grpId="0" animBg="1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Title 1"/>
          <p:cNvSpPr txBox="1"/>
          <p:nvPr/>
        </p:nvSpPr>
        <p:spPr>
          <a:xfrm>
            <a:off x="347065" y="205978"/>
            <a:ext cx="7684414" cy="688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4000" spc="-100">
                <a:solidFill>
                  <a:srgbClr val="008080"/>
                </a:solidFill>
                <a:latin typeface="Cambria"/>
                <a:ea typeface="Cambria"/>
                <a:cs typeface="Cambria"/>
                <a:sym typeface="Cambria"/>
              </a:defRPr>
            </a:lvl1pPr>
          </a:lstStyle>
          <a:p>
            <a:r>
              <a:t>1. Discipulado é ensinar a obedecer</a:t>
            </a:r>
          </a:p>
        </p:txBody>
      </p:sp>
      <p:sp>
        <p:nvSpPr>
          <p:cNvPr id="222" name="TextBox 7"/>
          <p:cNvSpPr txBox="1"/>
          <p:nvPr/>
        </p:nvSpPr>
        <p:spPr>
          <a:xfrm rot="5400000">
            <a:off x="7490658" y="1174576"/>
            <a:ext cx="2631543" cy="574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Discipulando</a:t>
            </a:r>
          </a:p>
        </p:txBody>
      </p:sp>
      <p:sp>
        <p:nvSpPr>
          <p:cNvPr id="223" name="TextBox 8"/>
          <p:cNvSpPr txBox="1"/>
          <p:nvPr/>
        </p:nvSpPr>
        <p:spPr>
          <a:xfrm>
            <a:off x="177679" y="980298"/>
            <a:ext cx="2636864" cy="8503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6000" b="1">
                <a:solidFill>
                  <a:srgbClr val="006060"/>
                </a:solidFill>
              </a:defRPr>
            </a:lvl1pPr>
          </a:lstStyle>
          <a:p>
            <a:r>
              <a:t>Ensinar</a:t>
            </a:r>
          </a:p>
        </p:txBody>
      </p:sp>
      <p:sp>
        <p:nvSpPr>
          <p:cNvPr id="224" name="TextBox 9"/>
          <p:cNvSpPr txBox="1"/>
          <p:nvPr/>
        </p:nvSpPr>
        <p:spPr>
          <a:xfrm>
            <a:off x="1713285" y="3197817"/>
            <a:ext cx="6546503" cy="8503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>
              <a:defRPr sz="6000" b="1">
                <a:solidFill>
                  <a:srgbClr val="006060"/>
                </a:solidFill>
              </a:defRPr>
            </a:lvl1pPr>
          </a:lstStyle>
          <a:p>
            <a:r>
              <a:t>Ensinar a obedecer</a:t>
            </a:r>
          </a:p>
        </p:txBody>
      </p:sp>
      <p:sp>
        <p:nvSpPr>
          <p:cNvPr id="225" name="TextBox 10"/>
          <p:cNvSpPr txBox="1"/>
          <p:nvPr/>
        </p:nvSpPr>
        <p:spPr>
          <a:xfrm>
            <a:off x="346935" y="1782246"/>
            <a:ext cx="5857954" cy="706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spcBef>
                <a:spcPts val="800"/>
              </a:spcBef>
              <a:defRPr sz="4400"/>
            </a:pPr>
            <a:r>
              <a:t>Transmitir </a:t>
            </a:r>
            <a:r>
              <a:rPr sz="4800" b="1">
                <a:solidFill>
                  <a:srgbClr val="10475C"/>
                </a:solidFill>
              </a:rPr>
              <a:t>informações</a:t>
            </a:r>
          </a:p>
        </p:txBody>
      </p:sp>
      <p:sp>
        <p:nvSpPr>
          <p:cNvPr id="226" name="TextBox 12"/>
          <p:cNvSpPr txBox="1"/>
          <p:nvPr/>
        </p:nvSpPr>
        <p:spPr>
          <a:xfrm>
            <a:off x="2529938" y="4021851"/>
            <a:ext cx="5703344" cy="706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r">
              <a:spcBef>
                <a:spcPts val="800"/>
              </a:spcBef>
              <a:defRPr sz="4400"/>
            </a:pPr>
            <a:r>
              <a:t>Transmitir </a:t>
            </a:r>
            <a:r>
              <a:rPr sz="4800" b="1">
                <a:solidFill>
                  <a:srgbClr val="10475C"/>
                </a:solidFill>
              </a:rPr>
              <a:t>vida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" grpId="0" animBg="1" advAuto="0"/>
      <p:bldP spid="224" grpId="0" animBg="1" advAuto="0"/>
      <p:bldP spid="225" grpId="0" animBg="1" advAuto="0"/>
      <p:bldP spid="226" grpId="0" animBg="1" advAuto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extBox 3"/>
          <p:cNvSpPr txBox="1"/>
          <p:nvPr/>
        </p:nvSpPr>
        <p:spPr>
          <a:xfrm>
            <a:off x="420365" y="526016"/>
            <a:ext cx="3577213" cy="706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4800" b="1">
                <a:solidFill>
                  <a:srgbClr val="17627E"/>
                </a:solidFill>
              </a:defRPr>
            </a:lvl1pPr>
          </a:lstStyle>
          <a:p>
            <a:r>
              <a:t>GREGO</a:t>
            </a:r>
          </a:p>
        </p:txBody>
      </p:sp>
      <p:sp>
        <p:nvSpPr>
          <p:cNvPr id="229" name="TextBox 4"/>
          <p:cNvSpPr txBox="1"/>
          <p:nvPr/>
        </p:nvSpPr>
        <p:spPr>
          <a:xfrm>
            <a:off x="4337282" y="526016"/>
            <a:ext cx="3867303" cy="706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4800" b="1">
                <a:solidFill>
                  <a:srgbClr val="17627E"/>
                </a:solidFill>
              </a:defRPr>
            </a:lvl1pPr>
          </a:lstStyle>
          <a:p>
            <a:r>
              <a:t>HEBRAICO</a:t>
            </a:r>
          </a:p>
        </p:txBody>
      </p:sp>
      <p:sp>
        <p:nvSpPr>
          <p:cNvPr id="230" name="Straight Connector 6"/>
          <p:cNvSpPr/>
          <p:nvPr/>
        </p:nvSpPr>
        <p:spPr>
          <a:xfrm flipH="1">
            <a:off x="4196383" y="505897"/>
            <a:ext cx="1" cy="4333883"/>
          </a:xfrm>
          <a:prstGeom prst="line">
            <a:avLst/>
          </a:prstGeom>
          <a:ln w="88900">
            <a:solidFill>
              <a:schemeClr val="accent1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1" name="Straight Connector 10"/>
          <p:cNvSpPr/>
          <p:nvPr/>
        </p:nvSpPr>
        <p:spPr>
          <a:xfrm>
            <a:off x="301217" y="1367632"/>
            <a:ext cx="7790330" cy="1"/>
          </a:xfrm>
          <a:prstGeom prst="line">
            <a:avLst/>
          </a:prstGeom>
          <a:ln w="88900">
            <a:solidFill>
              <a:schemeClr val="accent1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2" name="TextBox 11"/>
          <p:cNvSpPr txBox="1"/>
          <p:nvPr/>
        </p:nvSpPr>
        <p:spPr>
          <a:xfrm>
            <a:off x="346937" y="1782246"/>
            <a:ext cx="3650641" cy="1223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spcBef>
                <a:spcPts val="800"/>
              </a:spcBef>
              <a:defRPr sz="4000"/>
            </a:lvl1pPr>
          </a:lstStyle>
          <a:p>
            <a:r>
              <a:t>Obter informações</a:t>
            </a:r>
          </a:p>
        </p:txBody>
      </p:sp>
      <p:sp>
        <p:nvSpPr>
          <p:cNvPr id="233" name="TextBox 12"/>
          <p:cNvSpPr txBox="1"/>
          <p:nvPr/>
        </p:nvSpPr>
        <p:spPr>
          <a:xfrm>
            <a:off x="4492521" y="3105685"/>
            <a:ext cx="3553307" cy="1223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spcBef>
                <a:spcPts val="800"/>
              </a:spcBef>
              <a:defRPr sz="4000"/>
            </a:lvl1pPr>
          </a:lstStyle>
          <a:p>
            <a:r>
              <a:t>Relacionamento pessoal e íntimo</a:t>
            </a:r>
          </a:p>
        </p:txBody>
      </p:sp>
      <p:sp>
        <p:nvSpPr>
          <p:cNvPr id="234" name="TextBox 7"/>
          <p:cNvSpPr txBox="1"/>
          <p:nvPr/>
        </p:nvSpPr>
        <p:spPr>
          <a:xfrm rot="5400000">
            <a:off x="7809688" y="911144"/>
            <a:ext cx="1993494" cy="574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Conhecer</a:t>
            </a:r>
          </a:p>
        </p:txBody>
      </p:sp>
      <p:sp>
        <p:nvSpPr>
          <p:cNvPr id="235" name="TextBox 13"/>
          <p:cNvSpPr txBox="1"/>
          <p:nvPr/>
        </p:nvSpPr>
        <p:spPr>
          <a:xfrm>
            <a:off x="4492521" y="1782246"/>
            <a:ext cx="3553307" cy="706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spcBef>
                <a:spcPts val="800"/>
              </a:spcBef>
              <a:defRPr sz="4800" b="1">
                <a:solidFill>
                  <a:srgbClr val="10475C"/>
                </a:solidFill>
              </a:defRPr>
            </a:lvl1pPr>
          </a:lstStyle>
          <a:p>
            <a:r>
              <a:t>Gênesis 4:1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" grpId="0" animBg="1" advAuto="0"/>
      <p:bldP spid="229" grpId="0" animBg="1" advAuto="0"/>
      <p:bldP spid="230" grpId="0" animBg="1" advAuto="0"/>
      <p:bldP spid="231" grpId="0" animBg="1" advAuto="0"/>
      <p:bldP spid="232" grpId="0" animBg="1" advAuto="0"/>
      <p:bldP spid="233" grpId="0" animBg="1" advAuto="0"/>
      <p:bldP spid="235" grpId="0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41" name="PCE"/>
          <p:cNvSpPr/>
          <p:nvPr/>
        </p:nvSpPr>
        <p:spPr>
          <a:xfrm>
            <a:off x="1395506" y="610504"/>
            <a:ext cx="2514376" cy="86869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hueOff val="-293268"/>
                  <a:satOff val="-29419"/>
                  <a:lumOff val="37290"/>
                </a:schemeClr>
              </a:gs>
            </a:gsLst>
            <a:lin ang="16200000"/>
          </a:gradFill>
          <a:ln w="25400">
            <a:solidFill>
              <a:schemeClr val="accent1"/>
            </a:solidFill>
          </a:ln>
          <a:effectLst>
            <a:outerShdw blurRad="50800" dist="25400" rotWithShape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/>
          <a:lstStyle>
            <a:lvl1pPr algn="ctr">
              <a:defRPr sz="7600" b="1">
                <a:ln w="12700" cap="flat">
                  <a:solidFill>
                    <a:srgbClr val="263E0F"/>
                  </a:solidFill>
                  <a:prstDash val="solid"/>
                  <a:miter lim="400000"/>
                </a:ln>
              </a:defRPr>
            </a:lvl1pPr>
          </a:lstStyle>
          <a:p>
            <a:r>
              <a:t>PCE</a:t>
            </a:r>
          </a:p>
        </p:txBody>
      </p:sp>
      <p:sp>
        <p:nvSpPr>
          <p:cNvPr id="142" name="Plano de Crescimento Espiritual"/>
          <p:cNvSpPr/>
          <p:nvPr/>
        </p:nvSpPr>
        <p:spPr>
          <a:xfrm>
            <a:off x="3884857" y="605270"/>
            <a:ext cx="5166367" cy="87916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hueOff val="-293268"/>
                  <a:satOff val="-29419"/>
                  <a:lumOff val="37290"/>
                </a:schemeClr>
              </a:gs>
            </a:gsLst>
            <a:lin ang="16200000"/>
          </a:gradFill>
          <a:ln w="25400">
            <a:solidFill>
              <a:schemeClr val="accent1"/>
            </a:solidFill>
          </a:ln>
          <a:effectLst>
            <a:outerShdw blurRad="50800" dist="25400" rotWithShape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/>
          <a:lstStyle>
            <a:lvl1pPr algn="ctr">
              <a:defRPr sz="2900" b="1">
                <a:ln w="12700" cap="flat">
                  <a:solidFill>
                    <a:srgbClr val="263E0F"/>
                  </a:solidFill>
                  <a:prstDash val="solid"/>
                  <a:miter lim="400000"/>
                </a:ln>
              </a:defRPr>
            </a:lvl1pPr>
          </a:lstStyle>
          <a:p>
            <a:r>
              <a:t>Plano de Crescimento Espiritual</a:t>
            </a:r>
          </a:p>
        </p:txBody>
      </p:sp>
      <p:pic>
        <p:nvPicPr>
          <p:cNvPr id="143" name="IMG_1766.jpeg" descr="IMG_1766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0563" y="2882422"/>
            <a:ext cx="721075" cy="4914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TextBox 6"/>
          <p:cNvSpPr txBox="1"/>
          <p:nvPr/>
        </p:nvSpPr>
        <p:spPr>
          <a:xfrm>
            <a:off x="434511" y="197738"/>
            <a:ext cx="7580805" cy="1641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5400"/>
            </a:pPr>
            <a:r>
              <a:t>Como </a:t>
            </a:r>
            <a:r>
              <a:rPr b="1">
                <a:solidFill>
                  <a:srgbClr val="006060"/>
                </a:solidFill>
              </a:rPr>
              <a:t>atestar</a:t>
            </a:r>
            <a:r>
              <a:t> que alguém é </a:t>
            </a:r>
            <a:r>
              <a:rPr b="1">
                <a:solidFill>
                  <a:srgbClr val="006060"/>
                </a:solidFill>
              </a:rPr>
              <a:t>discípulo de Jesus</a:t>
            </a:r>
            <a:r>
              <a:t>?</a:t>
            </a:r>
          </a:p>
        </p:txBody>
      </p:sp>
      <p:sp>
        <p:nvSpPr>
          <p:cNvPr id="238" name="TextBox 8"/>
          <p:cNvSpPr txBox="1"/>
          <p:nvPr/>
        </p:nvSpPr>
        <p:spPr>
          <a:xfrm>
            <a:off x="409594" y="2294406"/>
            <a:ext cx="3398860" cy="1339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4400" b="1">
                <a:solidFill>
                  <a:srgbClr val="10475C"/>
                </a:solidFill>
              </a:defRPr>
            </a:pPr>
            <a:r>
              <a:t>Obedece </a:t>
            </a:r>
            <a:r>
              <a:rPr b="0"/>
              <a:t>os mandamentos</a:t>
            </a:r>
          </a:p>
        </p:txBody>
      </p:sp>
      <p:sp>
        <p:nvSpPr>
          <p:cNvPr id="239" name="TextBox 10"/>
          <p:cNvSpPr txBox="1"/>
          <p:nvPr/>
        </p:nvSpPr>
        <p:spPr>
          <a:xfrm>
            <a:off x="155592" y="3910233"/>
            <a:ext cx="3906863" cy="9923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3200"/>
            </a:pPr>
            <a:r>
              <a:t>1 João 2:3-6</a:t>
            </a:r>
          </a:p>
          <a:p>
            <a:pPr algn="ctr">
              <a:defRPr sz="3200"/>
            </a:pPr>
            <a:r>
              <a:t>João 12:21-24</a:t>
            </a:r>
          </a:p>
        </p:txBody>
      </p:sp>
      <p:sp>
        <p:nvSpPr>
          <p:cNvPr id="240" name="TextBox 11"/>
          <p:cNvSpPr txBox="1"/>
          <p:nvPr/>
        </p:nvSpPr>
        <p:spPr>
          <a:xfrm>
            <a:off x="4926934" y="2294406"/>
            <a:ext cx="3066429" cy="1339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4400" b="1">
                <a:solidFill>
                  <a:srgbClr val="10475C"/>
                </a:solidFill>
              </a:defRPr>
            </a:pPr>
            <a:r>
              <a:t>Pratica</a:t>
            </a:r>
          </a:p>
          <a:p>
            <a:pPr algn="ctr">
              <a:defRPr sz="4400">
                <a:solidFill>
                  <a:srgbClr val="10475C"/>
                </a:solidFill>
              </a:defRPr>
            </a:pPr>
            <a:r>
              <a:t>a Palavra</a:t>
            </a:r>
          </a:p>
        </p:txBody>
      </p:sp>
      <p:sp>
        <p:nvSpPr>
          <p:cNvPr id="241" name="TextBox 12"/>
          <p:cNvSpPr txBox="1"/>
          <p:nvPr/>
        </p:nvSpPr>
        <p:spPr>
          <a:xfrm>
            <a:off x="4697124" y="4007630"/>
            <a:ext cx="3526047" cy="4970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3200"/>
            </a:lvl1pPr>
          </a:lstStyle>
          <a:p>
            <a:r>
              <a:t>Tiago 1:22-25</a:t>
            </a:r>
          </a:p>
        </p:txBody>
      </p:sp>
      <p:sp>
        <p:nvSpPr>
          <p:cNvPr id="242" name="Straight Connector 2"/>
          <p:cNvSpPr/>
          <p:nvPr/>
        </p:nvSpPr>
        <p:spPr>
          <a:xfrm flipH="1">
            <a:off x="4565439" y="2561252"/>
            <a:ext cx="1" cy="2351315"/>
          </a:xfrm>
          <a:prstGeom prst="line">
            <a:avLst/>
          </a:prstGeom>
          <a:ln w="57150">
            <a:solidFill>
              <a:schemeClr val="accent1"/>
            </a:solidFill>
          </a:ln>
        </p:spPr>
        <p:txBody>
          <a:bodyPr lIns="45719" rIns="45719"/>
          <a:lstStyle/>
          <a:p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" grpId="0" animBg="1" advAuto="0"/>
      <p:bldP spid="239" grpId="0" animBg="1" advAuto="0"/>
      <p:bldP spid="240" grpId="0" animBg="1" advAuto="0"/>
      <p:bldP spid="241" grpId="0" animBg="1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Title 1"/>
          <p:cNvSpPr txBox="1"/>
          <p:nvPr/>
        </p:nvSpPr>
        <p:spPr>
          <a:xfrm>
            <a:off x="347065" y="205978"/>
            <a:ext cx="7684414" cy="1285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marL="541337" indent="-541337">
              <a:defRPr sz="4000" spc="-100">
                <a:solidFill>
                  <a:srgbClr val="008080"/>
                </a:solidFill>
                <a:latin typeface="Cambria"/>
                <a:ea typeface="Cambria"/>
                <a:cs typeface="Cambria"/>
                <a:sym typeface="Cambria"/>
              </a:defRPr>
            </a:lvl1pPr>
          </a:lstStyle>
          <a:p>
            <a:r>
              <a:t>1. Discipulado é ensinar a obedecer tudo o que Jesus ordenou</a:t>
            </a:r>
          </a:p>
        </p:txBody>
      </p:sp>
      <p:sp>
        <p:nvSpPr>
          <p:cNvPr id="245" name="TextBox 8"/>
          <p:cNvSpPr txBox="1"/>
          <p:nvPr/>
        </p:nvSpPr>
        <p:spPr>
          <a:xfrm>
            <a:off x="211623" y="2146751"/>
            <a:ext cx="8014222" cy="850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6000" b="1">
                <a:solidFill>
                  <a:srgbClr val="006060"/>
                </a:solidFill>
              </a:defRPr>
            </a:lvl1pPr>
          </a:lstStyle>
          <a:p>
            <a:r>
              <a:t>Grandes Mandamentos </a:t>
            </a:r>
          </a:p>
        </p:txBody>
      </p:sp>
      <p:sp>
        <p:nvSpPr>
          <p:cNvPr id="246" name="TextBox 9"/>
          <p:cNvSpPr txBox="1"/>
          <p:nvPr/>
        </p:nvSpPr>
        <p:spPr>
          <a:xfrm>
            <a:off x="945482" y="3495990"/>
            <a:ext cx="6546503" cy="8503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6000" b="1">
                <a:solidFill>
                  <a:srgbClr val="10475C"/>
                </a:solidFill>
              </a:defRPr>
            </a:lvl1pPr>
          </a:lstStyle>
          <a:p>
            <a:r>
              <a:t>Grande Comissão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" grpId="0" animBg="1" advAuto="0"/>
      <p:bldP spid="246" grpId="0" animBg="1" advAuto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Title 1"/>
          <p:cNvSpPr txBox="1"/>
          <p:nvPr/>
        </p:nvSpPr>
        <p:spPr>
          <a:xfrm>
            <a:off x="347065" y="205978"/>
            <a:ext cx="7684414" cy="688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4000" spc="-100">
                <a:solidFill>
                  <a:srgbClr val="008080"/>
                </a:solidFill>
                <a:latin typeface="Cambria"/>
                <a:ea typeface="Cambria"/>
                <a:cs typeface="Cambria"/>
                <a:sym typeface="Cambria"/>
              </a:defRPr>
            </a:lvl1pPr>
          </a:lstStyle>
          <a:p>
            <a:r>
              <a:t>a) Grandes Mandamentos</a:t>
            </a:r>
          </a:p>
        </p:txBody>
      </p:sp>
      <p:sp>
        <p:nvSpPr>
          <p:cNvPr id="249" name="TextBox 11"/>
          <p:cNvSpPr txBox="1"/>
          <p:nvPr/>
        </p:nvSpPr>
        <p:spPr>
          <a:xfrm rot="5400000">
            <a:off x="7162095" y="1513711"/>
            <a:ext cx="3288691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Mateus 22:34-40</a:t>
            </a:r>
          </a:p>
        </p:txBody>
      </p:sp>
      <p:sp>
        <p:nvSpPr>
          <p:cNvPr id="250" name="Rectangle 1"/>
          <p:cNvSpPr txBox="1"/>
          <p:nvPr/>
        </p:nvSpPr>
        <p:spPr>
          <a:xfrm>
            <a:off x="380195" y="1242116"/>
            <a:ext cx="7738386" cy="35646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500"/>
            </a:pPr>
            <a:r>
              <a:t>“Ao ouvirem dizer que Jesus havia deixado os saduceus sem resposta, os fariseus se reuniram. Um deles, perito na lei, o pôs à prova com esta pergunta: Mestre, qual é o maior mandamento da Lei?. Respondeu Jesus: </a:t>
            </a:r>
            <a:r>
              <a:rPr b="1">
                <a:solidFill>
                  <a:srgbClr val="006060"/>
                </a:solidFill>
              </a:rPr>
              <a:t>Ame o Senhor, o seu Deus, de todo o seu coração, de toda a sua alma e de todo o seu entendimento</a:t>
            </a:r>
            <a:r>
              <a:t>. Este é o primeiro e maior mandamento. E o segundo é semelhante a ele: </a:t>
            </a:r>
            <a:r>
              <a:rPr b="1">
                <a:solidFill>
                  <a:srgbClr val="006060"/>
                </a:solidFill>
              </a:rPr>
              <a:t>Ame o seu próximo como a si mesmo</a:t>
            </a:r>
            <a:r>
              <a:t>. Destes dois mandamentos dependem toda a Lei e os Profetas.”</a:t>
            </a:r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TextBox 6"/>
          <p:cNvSpPr txBox="1"/>
          <p:nvPr/>
        </p:nvSpPr>
        <p:spPr>
          <a:xfrm>
            <a:off x="268860" y="100869"/>
            <a:ext cx="4688116" cy="850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6000" b="1">
                <a:solidFill>
                  <a:srgbClr val="006060"/>
                </a:solidFill>
              </a:defRPr>
            </a:lvl1pPr>
          </a:lstStyle>
          <a:p>
            <a:r>
              <a:t>Lei de Moisés</a:t>
            </a:r>
          </a:p>
        </p:txBody>
      </p:sp>
      <p:sp>
        <p:nvSpPr>
          <p:cNvPr id="253" name="TextBox 8"/>
          <p:cNvSpPr txBox="1"/>
          <p:nvPr/>
        </p:nvSpPr>
        <p:spPr>
          <a:xfrm>
            <a:off x="659486" y="1118214"/>
            <a:ext cx="3906863" cy="4970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3200"/>
            </a:lvl1pPr>
          </a:lstStyle>
          <a:p>
            <a:r>
              <a:t>613 mandamentos</a:t>
            </a:r>
          </a:p>
        </p:txBody>
      </p:sp>
      <p:sp>
        <p:nvSpPr>
          <p:cNvPr id="254" name="TextBox 9"/>
          <p:cNvSpPr txBox="1"/>
          <p:nvPr/>
        </p:nvSpPr>
        <p:spPr>
          <a:xfrm>
            <a:off x="1008772" y="1893930"/>
            <a:ext cx="6565508" cy="100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7200" b="1">
                <a:solidFill>
                  <a:srgbClr val="10475C"/>
                </a:solidFill>
              </a:defRPr>
            </a:lvl1pPr>
          </a:lstStyle>
          <a:p>
            <a:r>
              <a:t>Como resumir?</a:t>
            </a:r>
          </a:p>
        </p:txBody>
      </p:sp>
      <p:sp>
        <p:nvSpPr>
          <p:cNvPr id="255" name="TextBox 10"/>
          <p:cNvSpPr txBox="1"/>
          <p:nvPr/>
        </p:nvSpPr>
        <p:spPr>
          <a:xfrm>
            <a:off x="832075" y="2928608"/>
            <a:ext cx="6918902" cy="706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4800" b="1">
                <a:solidFill>
                  <a:srgbClr val="008080"/>
                </a:solidFill>
              </a:defRPr>
            </a:lvl1pPr>
          </a:lstStyle>
          <a:p>
            <a:r>
              <a:t>Os grandes mandamentos</a:t>
            </a:r>
          </a:p>
        </p:txBody>
      </p:sp>
      <p:sp>
        <p:nvSpPr>
          <p:cNvPr id="256" name="TextBox 11"/>
          <p:cNvSpPr txBox="1"/>
          <p:nvPr/>
        </p:nvSpPr>
        <p:spPr>
          <a:xfrm rot="5400000">
            <a:off x="7320796" y="1403296"/>
            <a:ext cx="2971293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O Perito na Lei</a:t>
            </a:r>
          </a:p>
        </p:txBody>
      </p:sp>
      <p:sp>
        <p:nvSpPr>
          <p:cNvPr id="257" name="TextBox 12"/>
          <p:cNvSpPr txBox="1"/>
          <p:nvPr/>
        </p:nvSpPr>
        <p:spPr>
          <a:xfrm>
            <a:off x="3524477" y="4146122"/>
            <a:ext cx="4688116" cy="706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>
              <a:defRPr sz="4800" b="1">
                <a:solidFill>
                  <a:srgbClr val="3F5567"/>
                </a:solidFill>
              </a:defRPr>
            </a:lvl1pPr>
          </a:lstStyle>
          <a:p>
            <a:r>
              <a:t>Por que?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7" grpId="0" animBg="1" advAuto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TextBox 11"/>
          <p:cNvSpPr txBox="1"/>
          <p:nvPr/>
        </p:nvSpPr>
        <p:spPr>
          <a:xfrm rot="5400000">
            <a:off x="7083665" y="1595823"/>
            <a:ext cx="3445562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10 Mandamentos</a:t>
            </a:r>
          </a:p>
        </p:txBody>
      </p:sp>
      <p:graphicFrame>
        <p:nvGraphicFramePr>
          <p:cNvPr id="260" name="Table 1"/>
          <p:cNvGraphicFramePr/>
          <p:nvPr/>
        </p:nvGraphicFramePr>
        <p:xfrm>
          <a:off x="273176" y="278168"/>
          <a:ext cx="8394194" cy="4599864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7436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78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16075">
                <a:tc>
                  <a:txBody>
                    <a:bodyPr/>
                    <a:lstStyle/>
                    <a:p>
                      <a:r>
                        <a:rPr sz="1700" b="1"/>
                        <a:t>AMOR A DEUS</a:t>
                      </a:r>
                    </a:p>
                  </a:txBody>
                  <a:tcPr marL="45720" marR="45720" anchor="ctr" horzOverflow="overflow">
                    <a:lnL w="12700">
                      <a:miter lim="400000"/>
                    </a:lnL>
                    <a:lnR w="76200">
                      <a:solidFill>
                        <a:srgbClr val="008080"/>
                      </a:solidFill>
                    </a:lnR>
                    <a:lnT w="12700">
                      <a:miter lim="400000"/>
                    </a:lnT>
                    <a:lnB w="76200">
                      <a:solidFill>
                        <a:srgbClr val="0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sz="2400"/>
                        <a:t>Não terás outros deuses além de mim;
Não farás para ti nenhum ídolo (...);
Não tomarás em vão o nome do Senhor (...);
Lembra-te do dia de sábado, para santificá-lo (...)</a:t>
                      </a:r>
                    </a:p>
                  </a:txBody>
                  <a:tcPr marL="45720" marR="45720" anchor="ctr" horzOverflow="overflow">
                    <a:lnL w="76200">
                      <a:solidFill>
                        <a:srgbClr val="008080"/>
                      </a:solidFill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76200">
                      <a:solidFill>
                        <a:srgbClr val="0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71088">
                <a:tc>
                  <a:txBody>
                    <a:bodyPr/>
                    <a:lstStyle/>
                    <a:p>
                      <a:pPr>
                        <a:defRPr sz="1700" b="1"/>
                      </a:pPr>
                      <a:r>
                        <a:t>AMOR AO </a:t>
                      </a:r>
                      <a:r>
                        <a:rPr sz="1100"/>
                        <a:t>PRÓXIMO</a:t>
                      </a:r>
                    </a:p>
                  </a:txBody>
                  <a:tcPr marL="45720" marR="45720" anchor="ctr" horzOverflow="overflow">
                    <a:lnL w="12700">
                      <a:miter lim="400000"/>
                    </a:lnL>
                    <a:lnR w="76200">
                      <a:solidFill>
                        <a:srgbClr val="008080"/>
                      </a:solidFill>
                    </a:lnR>
                    <a:lnT w="76200">
                      <a:solidFill>
                        <a:srgbClr val="008080"/>
                      </a:solidFill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sz="2400"/>
                        <a:t>Lembra-te do dia de sábado, para santificá-lo (...);
Honra teu pai e tua mãe;
Não matarás;
Não adulterarás;
Não furtarás;
Não darás falso testemunho contra o teu próximo;
Não cobiçarás.</a:t>
                      </a:r>
                    </a:p>
                  </a:txBody>
                  <a:tcPr marL="45720" marR="45720" anchor="ctr" horzOverflow="overflow">
                    <a:lnL w="76200">
                      <a:solidFill>
                        <a:srgbClr val="008080"/>
                      </a:solidFill>
                    </a:lnL>
                    <a:lnR w="12700">
                      <a:miter lim="400000"/>
                    </a:lnR>
                    <a:lnT w="76200">
                      <a:solidFill>
                        <a:srgbClr val="008080"/>
                      </a:solidFill>
                    </a:lnT>
                    <a:lnB w="12700"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TextBox 11"/>
          <p:cNvSpPr txBox="1"/>
          <p:nvPr/>
        </p:nvSpPr>
        <p:spPr>
          <a:xfrm rot="5400000">
            <a:off x="7565247" y="1097773"/>
            <a:ext cx="2482394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Gálatas 5:14</a:t>
            </a:r>
          </a:p>
        </p:txBody>
      </p:sp>
      <p:sp>
        <p:nvSpPr>
          <p:cNvPr id="263" name="Rectangle 1"/>
          <p:cNvSpPr txBox="1"/>
          <p:nvPr/>
        </p:nvSpPr>
        <p:spPr>
          <a:xfrm>
            <a:off x="956419" y="1546528"/>
            <a:ext cx="6585937" cy="18462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4000"/>
            </a:pPr>
            <a:r>
              <a:t>“Toda a Lei se </a:t>
            </a:r>
            <a:r>
              <a:rPr b="1">
                <a:solidFill>
                  <a:srgbClr val="006060"/>
                </a:solidFill>
              </a:rPr>
              <a:t>resume</a:t>
            </a:r>
            <a:r>
              <a:t> num só mandamento: Ame o seu próximo como Cristo te amou”</a:t>
            </a:r>
          </a:p>
        </p:txBody>
      </p:sp>
      <p:sp>
        <p:nvSpPr>
          <p:cNvPr id="264" name="Rectangle 5"/>
          <p:cNvSpPr txBox="1"/>
          <p:nvPr/>
        </p:nvSpPr>
        <p:spPr>
          <a:xfrm>
            <a:off x="380194" y="133408"/>
            <a:ext cx="5640349" cy="6016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4000" b="1"/>
            </a:lvl1pPr>
          </a:lstStyle>
          <a:p>
            <a:r>
              <a:t>Paulo resume ainda mais:</a:t>
            </a:r>
          </a:p>
        </p:txBody>
      </p:sp>
      <p:sp>
        <p:nvSpPr>
          <p:cNvPr id="265" name="TextBox 7"/>
          <p:cNvSpPr txBox="1"/>
          <p:nvPr/>
        </p:nvSpPr>
        <p:spPr>
          <a:xfrm>
            <a:off x="3524477" y="4062145"/>
            <a:ext cx="4688116" cy="706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>
              <a:defRPr sz="4800" b="1">
                <a:solidFill>
                  <a:srgbClr val="3F5567"/>
                </a:solidFill>
              </a:defRPr>
            </a:lvl1pPr>
          </a:lstStyle>
          <a:p>
            <a:r>
              <a:t>Por que?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5" grpId="0" animBg="1" advAuto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TextBox 11"/>
          <p:cNvSpPr txBox="1"/>
          <p:nvPr/>
        </p:nvSpPr>
        <p:spPr>
          <a:xfrm rot="5400000">
            <a:off x="7655062" y="1098641"/>
            <a:ext cx="2302765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1 João 4:20</a:t>
            </a:r>
          </a:p>
        </p:txBody>
      </p:sp>
      <p:sp>
        <p:nvSpPr>
          <p:cNvPr id="268" name="Rectangle 1"/>
          <p:cNvSpPr txBox="1"/>
          <p:nvPr/>
        </p:nvSpPr>
        <p:spPr>
          <a:xfrm>
            <a:off x="434042" y="351903"/>
            <a:ext cx="7622579" cy="22257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3600"/>
            </a:lvl1pPr>
          </a:lstStyle>
          <a:p>
            <a:r>
              <a:t>“Se alguém afirmar: ‘Eu amo a Deus’, mas odiar seu irmão, é mentiroso, pois quem não ama seu irmão, a quem vê, não pode amar a Deus, a quem não vê.”</a:t>
            </a:r>
          </a:p>
        </p:txBody>
      </p:sp>
      <p:sp>
        <p:nvSpPr>
          <p:cNvPr id="269" name="Rectangle 6"/>
          <p:cNvSpPr txBox="1"/>
          <p:nvPr/>
        </p:nvSpPr>
        <p:spPr>
          <a:xfrm>
            <a:off x="434042" y="3081109"/>
            <a:ext cx="7622579" cy="16669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3600" b="1">
                <a:solidFill>
                  <a:srgbClr val="006060"/>
                </a:solidFill>
              </a:defRPr>
            </a:lvl1pPr>
          </a:lstStyle>
          <a:p>
            <a:r>
              <a:t>Demonstramos nosso amor a Deus, amando ao próximo. É isso que Deus espera de nós.</a:t>
            </a:r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Title 1"/>
          <p:cNvSpPr txBox="1"/>
          <p:nvPr/>
        </p:nvSpPr>
        <p:spPr>
          <a:xfrm>
            <a:off x="347065" y="205978"/>
            <a:ext cx="7684414" cy="688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4000" spc="-100">
                <a:solidFill>
                  <a:srgbClr val="008080"/>
                </a:solidFill>
                <a:latin typeface="Cambria"/>
                <a:ea typeface="Cambria"/>
                <a:cs typeface="Cambria"/>
                <a:sym typeface="Cambria"/>
              </a:defRPr>
            </a:lvl1pPr>
          </a:lstStyle>
          <a:p>
            <a:r>
              <a:t>b) Grande Comissão</a:t>
            </a:r>
          </a:p>
        </p:txBody>
      </p:sp>
      <p:sp>
        <p:nvSpPr>
          <p:cNvPr id="272" name="TextBox 11"/>
          <p:cNvSpPr txBox="1"/>
          <p:nvPr/>
        </p:nvSpPr>
        <p:spPr>
          <a:xfrm rot="5400000">
            <a:off x="7162096" y="1513711"/>
            <a:ext cx="3288692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Mateus 28:19-20</a:t>
            </a:r>
          </a:p>
        </p:txBody>
      </p:sp>
      <p:sp>
        <p:nvSpPr>
          <p:cNvPr id="273" name="Rectangle 1"/>
          <p:cNvSpPr txBox="1"/>
          <p:nvPr/>
        </p:nvSpPr>
        <p:spPr>
          <a:xfrm>
            <a:off x="380195" y="1578018"/>
            <a:ext cx="3016534" cy="22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4800"/>
            </a:lvl1pPr>
          </a:lstStyle>
          <a:p>
            <a:r>
              <a:t>Quem está sendo discipulado</a:t>
            </a:r>
          </a:p>
        </p:txBody>
      </p:sp>
      <p:sp>
        <p:nvSpPr>
          <p:cNvPr id="274" name="Rectangle 4"/>
          <p:cNvSpPr txBox="1"/>
          <p:nvPr/>
        </p:nvSpPr>
        <p:spPr>
          <a:xfrm>
            <a:off x="4894533" y="1762685"/>
            <a:ext cx="3357348" cy="17774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6000" b="1">
                <a:solidFill>
                  <a:srgbClr val="006060"/>
                </a:solidFill>
              </a:defRPr>
            </a:lvl1pPr>
          </a:lstStyle>
          <a:p>
            <a:r>
              <a:t>Fazer discípulos</a:t>
            </a:r>
          </a:p>
        </p:txBody>
      </p:sp>
      <p:sp>
        <p:nvSpPr>
          <p:cNvPr id="275" name="Right Arrow 2"/>
          <p:cNvSpPr/>
          <p:nvPr/>
        </p:nvSpPr>
        <p:spPr>
          <a:xfrm>
            <a:off x="3631362" y="2424793"/>
            <a:ext cx="976061" cy="713793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>
            <a:solidFill>
              <a:srgbClr val="2AA893"/>
            </a:solidFill>
          </a:ln>
          <a:effectLst>
            <a:outerShdw blurRad="50800" dist="25400" rotWithShape="0">
              <a:srgbClr val="000000">
                <a:alpha val="6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3" grpId="0" animBg="1" advAuto="0"/>
      <p:bldP spid="274" grpId="0" animBg="1" advAuto="0"/>
      <p:bldP spid="275" grpId="0" animBg="1" advAuto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TextBox 11"/>
          <p:cNvSpPr txBox="1"/>
          <p:nvPr/>
        </p:nvSpPr>
        <p:spPr>
          <a:xfrm rot="5400000">
            <a:off x="7719680" y="992640"/>
            <a:ext cx="2173530" cy="574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Conclusão</a:t>
            </a:r>
          </a:p>
        </p:txBody>
      </p:sp>
      <p:sp>
        <p:nvSpPr>
          <p:cNvPr id="278" name="Rectangle 1"/>
          <p:cNvSpPr txBox="1"/>
          <p:nvPr/>
        </p:nvSpPr>
        <p:spPr>
          <a:xfrm>
            <a:off x="285739" y="223913"/>
            <a:ext cx="4108037" cy="706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4800" b="1">
                <a:solidFill>
                  <a:srgbClr val="006060"/>
                </a:solidFill>
              </a:defRPr>
            </a:lvl1pPr>
          </a:lstStyle>
          <a:p>
            <a:r>
              <a:t>DISCIPULAR É…</a:t>
            </a:r>
          </a:p>
        </p:txBody>
      </p:sp>
      <p:sp>
        <p:nvSpPr>
          <p:cNvPr id="279" name="Rectangle 7"/>
          <p:cNvSpPr txBox="1"/>
          <p:nvPr/>
        </p:nvSpPr>
        <p:spPr>
          <a:xfrm>
            <a:off x="285739" y="1179135"/>
            <a:ext cx="8012277" cy="6016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marL="357188" indent="-357188">
              <a:buSzPct val="100000"/>
              <a:buFont typeface="Arial"/>
              <a:buChar char="•"/>
              <a:defRPr sz="4000">
                <a:solidFill>
                  <a:srgbClr val="10475C"/>
                </a:solidFill>
              </a:defRPr>
            </a:lvl1pPr>
          </a:lstStyle>
          <a:p>
            <a:r>
              <a:t>Ensinar</a:t>
            </a:r>
          </a:p>
        </p:txBody>
      </p:sp>
      <p:sp>
        <p:nvSpPr>
          <p:cNvPr id="280" name="Rectangle 8"/>
          <p:cNvSpPr txBox="1"/>
          <p:nvPr/>
        </p:nvSpPr>
        <p:spPr>
          <a:xfrm>
            <a:off x="285739" y="2107969"/>
            <a:ext cx="8012277" cy="6016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marL="357188" indent="-357188">
              <a:buSzPct val="100000"/>
              <a:buFont typeface="Arial"/>
              <a:buChar char="•"/>
              <a:defRPr sz="4000">
                <a:solidFill>
                  <a:srgbClr val="008080"/>
                </a:solidFill>
              </a:defRPr>
            </a:lvl1pPr>
          </a:lstStyle>
          <a:p>
            <a:r>
              <a:t>Ensinar a obedecer</a:t>
            </a:r>
          </a:p>
        </p:txBody>
      </p:sp>
      <p:sp>
        <p:nvSpPr>
          <p:cNvPr id="281" name="Rectangle 9"/>
          <p:cNvSpPr txBox="1"/>
          <p:nvPr/>
        </p:nvSpPr>
        <p:spPr>
          <a:xfrm>
            <a:off x="285739" y="3036803"/>
            <a:ext cx="8012277" cy="1121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marL="357188" indent="-357188">
              <a:lnSpc>
                <a:spcPct val="80000"/>
              </a:lnSpc>
              <a:buSzPct val="100000"/>
              <a:buFont typeface="Arial"/>
              <a:buChar char="•"/>
              <a:defRPr sz="4000">
                <a:solidFill>
                  <a:srgbClr val="17627E"/>
                </a:solidFill>
              </a:defRPr>
            </a:lvl1pPr>
          </a:lstStyle>
          <a:p>
            <a:r>
              <a:t>Ensinar a obedecer a tudo o que Jesus ordenou</a:t>
            </a:r>
          </a:p>
        </p:txBody>
      </p:sp>
      <p:sp>
        <p:nvSpPr>
          <p:cNvPr id="282" name="Rectangle 10"/>
          <p:cNvSpPr txBox="1"/>
          <p:nvPr/>
        </p:nvSpPr>
        <p:spPr>
          <a:xfrm>
            <a:off x="434042" y="4375968"/>
            <a:ext cx="7622579" cy="4899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3000" b="1">
                <a:solidFill>
                  <a:srgbClr val="006060"/>
                </a:solidFill>
              </a:defRPr>
            </a:lvl1pPr>
          </a:lstStyle>
          <a:p>
            <a:r>
              <a:t>Ame a Deus, ame ao próximo e faça discípulos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TextBox 3"/>
          <p:cNvSpPr txBox="1"/>
          <p:nvPr/>
        </p:nvSpPr>
        <p:spPr>
          <a:xfrm>
            <a:off x="3214220" y="109111"/>
            <a:ext cx="5796789" cy="11308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 algn="r">
              <a:defRPr sz="2800">
                <a:solidFill>
                  <a:srgbClr val="FFFFFF"/>
                </a:solidFill>
                <a:effectLst>
                  <a:outerShdw blurRad="76200" dist="38100" dir="5400000" rotWithShape="0">
                    <a:srgbClr val="000000">
                      <a:alpha val="90000"/>
                    </a:srgbClr>
                  </a:outerShdw>
                </a:effectLst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A GRANDE COMISSÃO</a:t>
            </a:r>
          </a:p>
          <a:p>
            <a:pPr algn="r">
              <a:defRPr sz="4000" b="1">
                <a:solidFill>
                  <a:srgbClr val="FFFFFF"/>
                </a:solidFill>
                <a:effectLst>
                  <a:outerShdw blurRad="76200" dist="38100" dir="5400000" rotWithShape="0">
                    <a:srgbClr val="000000">
                      <a:alpha val="90000"/>
                    </a:srgbClr>
                  </a:outerShdw>
                </a:effectLst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FAZENDO DISCÍPULOS</a:t>
            </a:r>
          </a:p>
        </p:txBody>
      </p:sp>
      <p:sp>
        <p:nvSpPr>
          <p:cNvPr id="147" name="TextBox 6"/>
          <p:cNvSpPr txBox="1"/>
          <p:nvPr/>
        </p:nvSpPr>
        <p:spPr>
          <a:xfrm>
            <a:off x="116963" y="4508191"/>
            <a:ext cx="1451606" cy="444759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2800">
                <a:solidFill>
                  <a:srgbClr val="FFFFFF"/>
                </a:solidFill>
              </a:defRPr>
            </a:lvl1pPr>
          </a:lstStyle>
          <a:p>
            <a:r>
              <a:t>AULA 1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Picture 1" descr="Picture 1"/>
          <p:cNvPicPr>
            <a:picLocks noChangeAspect="1"/>
          </p:cNvPicPr>
          <p:nvPr/>
        </p:nvPicPr>
        <p:blipFill>
          <a:blip r:embed="rId2"/>
          <a:srcRect b="13366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50" name="TextBox 2"/>
          <p:cNvSpPr txBox="1"/>
          <p:nvPr/>
        </p:nvSpPr>
        <p:spPr>
          <a:xfrm>
            <a:off x="5998518" y="109112"/>
            <a:ext cx="3012491" cy="1734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 algn="r">
              <a:defRPr sz="4000">
                <a:solidFill>
                  <a:srgbClr val="FFFFFF"/>
                </a:solidFill>
                <a:effectLst>
                  <a:outerShdw blurRad="76200" dist="38100" dir="5400000" rotWithShape="0">
                    <a:srgbClr val="000000">
                      <a:alpha val="9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r>
              <a:t>Evangelismo</a:t>
            </a:r>
          </a:p>
          <a:p>
            <a:pPr algn="r">
              <a:defRPr sz="5400" b="1">
                <a:solidFill>
                  <a:srgbClr val="FFFFFF"/>
                </a:solidFill>
                <a:effectLst>
                  <a:outerShdw blurRad="76200" dist="38100" dir="5400000" rotWithShape="0">
                    <a:srgbClr val="000000">
                      <a:alpha val="9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r>
              <a:t>INDO</a:t>
            </a:r>
          </a:p>
          <a:p>
            <a:pPr algn="r">
              <a:defRPr sz="2000" b="1">
                <a:solidFill>
                  <a:srgbClr val="FFFFFF"/>
                </a:solidFill>
                <a:effectLst>
                  <a:outerShdw blurRad="76200" dist="38100" dir="5400000" rotWithShape="0">
                    <a:srgbClr val="000000">
                      <a:alpha val="9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r>
              <a:t>(parte 1)</a:t>
            </a:r>
          </a:p>
        </p:txBody>
      </p:sp>
      <p:sp>
        <p:nvSpPr>
          <p:cNvPr id="151" name="TextBox 3"/>
          <p:cNvSpPr txBox="1"/>
          <p:nvPr/>
        </p:nvSpPr>
        <p:spPr>
          <a:xfrm>
            <a:off x="116963" y="4508191"/>
            <a:ext cx="1451606" cy="444759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2800">
                <a:solidFill>
                  <a:srgbClr val="FFFFFF"/>
                </a:solidFill>
              </a:defRPr>
            </a:lvl1pPr>
          </a:lstStyle>
          <a:p>
            <a:r>
              <a:t>AULA 2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Picture 5" descr="Picture 5"/>
          <p:cNvPicPr>
            <a:picLocks noChangeAspect="1"/>
          </p:cNvPicPr>
          <p:nvPr/>
        </p:nvPicPr>
        <p:blipFill>
          <a:blip r:embed="rId2"/>
          <a:srcRect l="21875" r="9329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54" name="TextBox 2"/>
          <p:cNvSpPr txBox="1"/>
          <p:nvPr/>
        </p:nvSpPr>
        <p:spPr>
          <a:xfrm>
            <a:off x="5998518" y="109112"/>
            <a:ext cx="3012491" cy="1734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 algn="r">
              <a:defRPr sz="4000">
                <a:solidFill>
                  <a:srgbClr val="FFFFFF"/>
                </a:solidFill>
                <a:effectLst>
                  <a:outerShdw blurRad="76200" dist="38100" dir="5400000" rotWithShape="0">
                    <a:srgbClr val="000000">
                      <a:alpha val="9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r>
              <a:t>Evangelismo</a:t>
            </a:r>
          </a:p>
          <a:p>
            <a:pPr algn="r">
              <a:defRPr sz="5400" b="1">
                <a:solidFill>
                  <a:srgbClr val="FFFFFF"/>
                </a:solidFill>
                <a:effectLst>
                  <a:outerShdw blurRad="76200" dist="38100" dir="5400000" rotWithShape="0">
                    <a:srgbClr val="000000">
                      <a:alpha val="9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r>
              <a:t>INDO</a:t>
            </a:r>
          </a:p>
          <a:p>
            <a:pPr algn="r">
              <a:defRPr sz="2000" b="1">
                <a:solidFill>
                  <a:srgbClr val="FFFFFF"/>
                </a:solidFill>
                <a:effectLst>
                  <a:outerShdw blurRad="76200" dist="38100" dir="5400000" rotWithShape="0">
                    <a:srgbClr val="000000">
                      <a:alpha val="9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r>
              <a:t>(parte 2)</a:t>
            </a:r>
          </a:p>
        </p:txBody>
      </p:sp>
      <p:sp>
        <p:nvSpPr>
          <p:cNvPr id="155" name="TextBox 3"/>
          <p:cNvSpPr txBox="1"/>
          <p:nvPr/>
        </p:nvSpPr>
        <p:spPr>
          <a:xfrm>
            <a:off x="116963" y="4508191"/>
            <a:ext cx="1451606" cy="444759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2800">
                <a:solidFill>
                  <a:srgbClr val="FFFFFF"/>
                </a:solidFill>
              </a:defRPr>
            </a:lvl1pPr>
          </a:lstStyle>
          <a:p>
            <a:r>
              <a:t>AULA 3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Picture 1" descr="Picture 1"/>
          <p:cNvPicPr>
            <a:picLocks noChangeAspect="1"/>
          </p:cNvPicPr>
          <p:nvPr/>
        </p:nvPicPr>
        <p:blipFill>
          <a:blip r:embed="rId2"/>
          <a:srcRect b="13113"/>
          <a:stretch>
            <a:fillRect/>
          </a:stretch>
        </p:blipFill>
        <p:spPr>
          <a:xfrm>
            <a:off x="0" y="0"/>
            <a:ext cx="9144000" cy="5143501"/>
          </a:xfrm>
          <a:prstGeom prst="rect">
            <a:avLst/>
          </a:prstGeom>
          <a:ln w="12700">
            <a:miter lim="400000"/>
          </a:ln>
        </p:spPr>
      </p:pic>
      <p:sp>
        <p:nvSpPr>
          <p:cNvPr id="158" name="TextBox 2"/>
          <p:cNvSpPr txBox="1"/>
          <p:nvPr/>
        </p:nvSpPr>
        <p:spPr>
          <a:xfrm>
            <a:off x="98111" y="33771"/>
            <a:ext cx="3380778" cy="1734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4000">
                <a:solidFill>
                  <a:srgbClr val="FFFFFF"/>
                </a:solidFill>
                <a:effectLst>
                  <a:outerShdw blurRad="76200" dist="38100" dir="5400000" rotWithShape="0">
                    <a:srgbClr val="000000">
                      <a:alpha val="9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r>
              <a:t>Consolidação</a:t>
            </a:r>
          </a:p>
          <a:p>
            <a:pPr>
              <a:defRPr sz="5400" b="1">
                <a:solidFill>
                  <a:srgbClr val="FFFFFF"/>
                </a:solidFill>
                <a:effectLst>
                  <a:outerShdw blurRad="76200" dist="38100" dir="5400000" rotWithShape="0">
                    <a:srgbClr val="000000">
                      <a:alpha val="9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r>
              <a:t>Batizando</a:t>
            </a:r>
          </a:p>
          <a:p>
            <a:pPr>
              <a:defRPr sz="2000" b="1">
                <a:solidFill>
                  <a:srgbClr val="FFFFFF"/>
                </a:solidFill>
                <a:effectLst>
                  <a:outerShdw blurRad="76200" dist="38100" dir="5400000" rotWithShape="0">
                    <a:srgbClr val="000000">
                      <a:alpha val="9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r>
              <a:t>(parte 1)</a:t>
            </a:r>
          </a:p>
        </p:txBody>
      </p:sp>
      <p:sp>
        <p:nvSpPr>
          <p:cNvPr id="159" name="TextBox 3"/>
          <p:cNvSpPr txBox="1"/>
          <p:nvPr/>
        </p:nvSpPr>
        <p:spPr>
          <a:xfrm>
            <a:off x="116963" y="4508191"/>
            <a:ext cx="1451606" cy="444759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2800">
                <a:solidFill>
                  <a:srgbClr val="FFFFFF"/>
                </a:solidFill>
              </a:defRPr>
            </a:lvl1pPr>
          </a:lstStyle>
          <a:p>
            <a:r>
              <a:t>AULA 4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Picture 4" descr="Picture 4"/>
          <p:cNvPicPr>
            <a:picLocks noChangeAspect="1"/>
          </p:cNvPicPr>
          <p:nvPr/>
        </p:nvPicPr>
        <p:blipFill>
          <a:blip r:embed="rId2"/>
          <a:srcRect t="210"/>
          <a:stretch>
            <a:fillRect/>
          </a:stretch>
        </p:blipFill>
        <p:spPr>
          <a:xfrm>
            <a:off x="0" y="-6762"/>
            <a:ext cx="9144000" cy="5149024"/>
          </a:xfrm>
          <a:prstGeom prst="rect">
            <a:avLst/>
          </a:prstGeom>
          <a:ln w="12700">
            <a:miter lim="400000"/>
          </a:ln>
        </p:spPr>
      </p:pic>
      <p:sp>
        <p:nvSpPr>
          <p:cNvPr id="162" name="TextBox 2"/>
          <p:cNvSpPr txBox="1"/>
          <p:nvPr/>
        </p:nvSpPr>
        <p:spPr>
          <a:xfrm>
            <a:off x="5639706" y="33771"/>
            <a:ext cx="3380778" cy="1734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 algn="r">
              <a:defRPr sz="4000">
                <a:solidFill>
                  <a:srgbClr val="FFFFFF"/>
                </a:solidFill>
                <a:effectLst>
                  <a:outerShdw blurRad="76200" dist="38100" dir="5400000" rotWithShape="0">
                    <a:srgbClr val="000000">
                      <a:alpha val="9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r>
              <a:t>Consolidação</a:t>
            </a:r>
          </a:p>
          <a:p>
            <a:pPr algn="r">
              <a:defRPr sz="5400" b="1">
                <a:solidFill>
                  <a:srgbClr val="FFFFFF"/>
                </a:solidFill>
                <a:effectLst>
                  <a:outerShdw blurRad="76200" dist="38100" dir="5400000" rotWithShape="0">
                    <a:srgbClr val="000000">
                      <a:alpha val="9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r>
              <a:t>Batizando</a:t>
            </a:r>
          </a:p>
          <a:p>
            <a:pPr algn="r">
              <a:defRPr sz="2000" b="1">
                <a:solidFill>
                  <a:srgbClr val="FFFFFF"/>
                </a:solidFill>
                <a:effectLst>
                  <a:outerShdw blurRad="76200" dist="38100" dir="5400000" rotWithShape="0">
                    <a:srgbClr val="000000">
                      <a:alpha val="9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r>
              <a:t>(parte 2)</a:t>
            </a:r>
          </a:p>
        </p:txBody>
      </p:sp>
      <p:sp>
        <p:nvSpPr>
          <p:cNvPr id="163" name="TextBox 3"/>
          <p:cNvSpPr txBox="1"/>
          <p:nvPr/>
        </p:nvSpPr>
        <p:spPr>
          <a:xfrm>
            <a:off x="116963" y="4508191"/>
            <a:ext cx="1451606" cy="444759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2800">
                <a:solidFill>
                  <a:srgbClr val="FFFFFF"/>
                </a:solidFill>
              </a:defRPr>
            </a:lvl1pPr>
          </a:lstStyle>
          <a:p>
            <a:r>
              <a:t>AULA 5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Picture 1" descr="Picture 1"/>
          <p:cNvPicPr>
            <a:picLocks noChangeAspect="1"/>
          </p:cNvPicPr>
          <p:nvPr/>
        </p:nvPicPr>
        <p:blipFill>
          <a:blip r:embed="rId2"/>
          <a:srcRect b="7716"/>
          <a:stretch>
            <a:fillRect/>
          </a:stretch>
        </p:blipFill>
        <p:spPr>
          <a:xfrm>
            <a:off x="0" y="-1"/>
            <a:ext cx="9144000" cy="5143501"/>
          </a:xfrm>
          <a:prstGeom prst="rect">
            <a:avLst/>
          </a:prstGeom>
          <a:ln w="12700">
            <a:miter lim="400000"/>
          </a:ln>
        </p:spPr>
      </p:pic>
      <p:sp>
        <p:nvSpPr>
          <p:cNvPr id="166" name="TextBox 2"/>
          <p:cNvSpPr txBox="1"/>
          <p:nvPr/>
        </p:nvSpPr>
        <p:spPr>
          <a:xfrm>
            <a:off x="3984755" y="9069"/>
            <a:ext cx="5059714" cy="2090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r">
              <a:defRPr sz="3200">
                <a:solidFill>
                  <a:srgbClr val="FFFFFF"/>
                </a:solidFill>
                <a:effectLst>
                  <a:outerShdw blurRad="76200" dist="38100" dir="5400000" rotWithShape="0">
                    <a:srgbClr val="000000">
                      <a:alpha val="9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r>
              <a:t>Discipulando</a:t>
            </a:r>
          </a:p>
          <a:p>
            <a:pPr algn="r">
              <a:defRPr sz="4400" b="1">
                <a:solidFill>
                  <a:srgbClr val="FFFFFF"/>
                </a:solidFill>
                <a:effectLst>
                  <a:outerShdw blurRad="76200" dist="38100" dir="5400000" rotWithShape="0">
                    <a:srgbClr val="000000">
                      <a:alpha val="9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r>
              <a:t>ENSINANDO A</a:t>
            </a:r>
          </a:p>
          <a:p>
            <a:pPr algn="r">
              <a:defRPr sz="4400" b="1">
                <a:solidFill>
                  <a:srgbClr val="FFFFFF"/>
                </a:solidFill>
                <a:effectLst>
                  <a:outerShdw blurRad="76200" dist="38100" dir="5400000" rotWithShape="0">
                    <a:srgbClr val="000000">
                      <a:alpha val="9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r>
              <a:t>OBEDECER</a:t>
            </a:r>
          </a:p>
          <a:p>
            <a:pPr algn="r">
              <a:defRPr b="1">
                <a:solidFill>
                  <a:srgbClr val="FFFFFF"/>
                </a:solidFill>
                <a:effectLst>
                  <a:outerShdw blurRad="76200" dist="38100" dir="5400000" rotWithShape="0">
                    <a:srgbClr val="000000">
                      <a:alpha val="9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r>
              <a:t>(parte 1)</a:t>
            </a:r>
          </a:p>
        </p:txBody>
      </p:sp>
      <p:sp>
        <p:nvSpPr>
          <p:cNvPr id="167" name="TextBox 3"/>
          <p:cNvSpPr txBox="1"/>
          <p:nvPr/>
        </p:nvSpPr>
        <p:spPr>
          <a:xfrm>
            <a:off x="116963" y="4508191"/>
            <a:ext cx="1451606" cy="444759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2800">
                <a:solidFill>
                  <a:srgbClr val="FFFFFF"/>
                </a:solidFill>
              </a:defRPr>
            </a:lvl1pPr>
          </a:lstStyle>
          <a:p>
            <a:r>
              <a:t>AULA 6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9" name="Content Placeholder 3"/>
          <p:cNvGraphicFramePr/>
          <p:nvPr/>
        </p:nvGraphicFramePr>
        <p:xfrm>
          <a:off x="457200" y="350838"/>
          <a:ext cx="7619998" cy="4364302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15725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58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58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158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03657">
                <a:tc>
                  <a:txBody>
                    <a:bodyPr/>
                    <a:lstStyle/>
                    <a:p>
                      <a:pPr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FFFFFF"/>
                          </a:solidFill>
                        </a:rPr>
                        <a:t>Faça
Discípulos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006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/>
                        <a:t>Indo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/>
                        <a:t>Batizando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/>
                        <a:t>Ensinando a Obedecer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2129">
                <a:tc>
                  <a:txBody>
                    <a:bodyPr/>
                    <a:lstStyle/>
                    <a:p>
                      <a:r>
                        <a:rPr sz="2000" b="1"/>
                        <a:t>Etapas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74D9C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2000"/>
                        <a:t>Evangelismo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74D9C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2000"/>
                        <a:t>Consolidação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74D9C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2000"/>
                        <a:t>Discipulado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74D9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2129">
                <a:tc rowSpan="3">
                  <a:txBody>
                    <a:bodyPr/>
                    <a:lstStyle/>
                    <a:p>
                      <a:r>
                        <a:rPr sz="2000" b="1"/>
                        <a:t>Passos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74D9C8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sz="2000"/>
                        <a:t>1. Evangelismo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sz="2000" spc="-100"/>
                        <a:t>4. Primeiro Contato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sz="2000"/>
                        <a:t>7. Discipulado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2129">
                <a:tc vMerge="1">
                  <a:txBody>
                    <a:bodyPr/>
                    <a:lstStyle/>
                    <a:p>
                      <a:endParaRPr lang="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sz="2000"/>
                        <a:t>2. Apelo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sz="2000"/>
                        <a:t>5. Consolidação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sz="2000"/>
                        <a:t>8. Treinamento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2129">
                <a:tc vMerge="1">
                  <a:txBody>
                    <a:bodyPr/>
                    <a:lstStyle/>
                    <a:p>
                      <a:endParaRPr lang="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sz="2000"/>
                        <a:t>3. Decisão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sz="2000"/>
                        <a:t>6. Batismo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sz="2000"/>
                        <a:t>9. Envio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32129">
                <a:tc>
                  <a:txBody>
                    <a:bodyPr/>
                    <a:lstStyle/>
                    <a:p>
                      <a:r>
                        <a:rPr sz="2000" b="1"/>
                        <a:t>Resultados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74D9C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2000" b="1"/>
                        <a:t>Ficha de Decisão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74D9C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2000" b="1"/>
                        <a:t>Membresia da Igreja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74D9C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2000" b="1"/>
                        <a:t>Liderança de Célula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74D9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70" name="Rectangle 1"/>
          <p:cNvSpPr/>
          <p:nvPr/>
        </p:nvSpPr>
        <p:spPr>
          <a:xfrm>
            <a:off x="6059227" y="350838"/>
            <a:ext cx="2017971" cy="4364302"/>
          </a:xfrm>
          <a:prstGeom prst="rect">
            <a:avLst/>
          </a:prstGeom>
          <a:ln w="57150">
            <a:solidFill>
              <a:srgbClr val="000000"/>
            </a:solidFill>
          </a:ln>
        </p:spPr>
        <p:txBody>
          <a:bodyPr lIns="45719" rIns="45719" anchor="ctr"/>
          <a:lstStyle/>
          <a:p>
            <a:pPr algn="ctr"/>
            <a:endParaRPr/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Adjacency">
  <a:themeElements>
    <a:clrScheme name="Adjacency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2EA994"/>
      </a:accent1>
      <a:accent2>
        <a:srgbClr val="D09A08"/>
      </a:accent2>
      <a:accent3>
        <a:srgbClr val="F2EC86"/>
      </a:accent3>
      <a:accent4>
        <a:srgbClr val="824F1C"/>
      </a:accent4>
      <a:accent5>
        <a:srgbClr val="511818"/>
      </a:accent5>
      <a:accent6>
        <a:srgbClr val="553876"/>
      </a:accent6>
      <a:hlink>
        <a:srgbClr val="0000FF"/>
      </a:hlink>
      <a:folHlink>
        <a:srgbClr val="FF00FF"/>
      </a:folHlink>
    </a:clrScheme>
    <a:fontScheme name="Adjacency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Adjacenc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25400" rotWithShape="0">
              <a:srgbClr val="000000">
                <a:alpha val="6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50800" dist="25400" rotWithShape="0">
            <a:srgbClr val="000000">
              <a:alpha val="60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Adjacency">
  <a:themeElements>
    <a:clrScheme name="Adjacency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2EA994"/>
      </a:accent1>
      <a:accent2>
        <a:srgbClr val="D09A08"/>
      </a:accent2>
      <a:accent3>
        <a:srgbClr val="F2EC86"/>
      </a:accent3>
      <a:accent4>
        <a:srgbClr val="824F1C"/>
      </a:accent4>
      <a:accent5>
        <a:srgbClr val="511818"/>
      </a:accent5>
      <a:accent6>
        <a:srgbClr val="553876"/>
      </a:accent6>
      <a:hlink>
        <a:srgbClr val="0000FF"/>
      </a:hlink>
      <a:folHlink>
        <a:srgbClr val="FF00FF"/>
      </a:folHlink>
    </a:clrScheme>
    <a:fontScheme name="Adjacency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Adjacenc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25400" rotWithShape="0">
              <a:srgbClr val="000000">
                <a:alpha val="6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50800" dist="25400" rotWithShape="0">
            <a:srgbClr val="000000">
              <a:alpha val="60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Apresentação na tela (16:9)</PresentationFormat>
  <Slides>28</Slides>
  <Notes>0</Notes>
  <HiddenSlides>0</HiddenSlide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28</vt:i4>
      </vt:variant>
    </vt:vector>
  </HeadingPairs>
  <TitlesOfParts>
    <vt:vector size="29" baseType="lpstr">
      <vt:lpstr>Adjacency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cp:lastModifiedBy>Leidivone Caetano</cp:lastModifiedBy>
  <cp:revision>1</cp:revision>
  <dcterms:modified xsi:type="dcterms:W3CDTF">2023-05-10T09:29:39Z</dcterms:modified>
</cp:coreProperties>
</file>